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8.xml" ContentType="application/vnd.openxmlformats-officedocument.presentationml.notesSlide+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notesSlides/notesSlide2.xml" ContentType="application/vnd.openxmlformats-officedocument.presentationml.notesSlide+xml"/>
  <Override PartName="/ppt/slideLayouts/slideLayout28.xml" ContentType="application/vnd.openxmlformats-officedocument.presentationml.slideLayout+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 id="2147483755" r:id="rId5"/>
  </p:sldMasterIdLst>
  <p:notesMasterIdLst>
    <p:notesMasterId r:id="rId19"/>
  </p:notesMasterIdLst>
  <p:handoutMasterIdLst>
    <p:handoutMasterId r:id="rId20"/>
  </p:handoutMasterIdLst>
  <p:sldIdLst>
    <p:sldId id="558" r:id="rId6"/>
    <p:sldId id="606" r:id="rId7"/>
    <p:sldId id="618" r:id="rId8"/>
    <p:sldId id="626" r:id="rId9"/>
    <p:sldId id="619" r:id="rId10"/>
    <p:sldId id="620" r:id="rId11"/>
    <p:sldId id="621" r:id="rId12"/>
    <p:sldId id="622" r:id="rId13"/>
    <p:sldId id="623" r:id="rId14"/>
    <p:sldId id="624" r:id="rId15"/>
    <p:sldId id="625" r:id="rId16"/>
    <p:sldId id="604" r:id="rId17"/>
    <p:sldId id="648" r:id="rId18"/>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AC2"/>
    <a:srgbClr val="B81332"/>
    <a:srgbClr val="C01435"/>
    <a:srgbClr val="C71736"/>
    <a:srgbClr val="00A188"/>
    <a:srgbClr val="8D1D82"/>
    <a:srgbClr val="95C11F"/>
    <a:srgbClr val="EA5599"/>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9" autoAdjust="0"/>
    <p:restoredTop sz="94343" autoAdjust="0"/>
  </p:normalViewPr>
  <p:slideViewPr>
    <p:cSldViewPr snapToGrid="0" snapToObjects="1">
      <p:cViewPr varScale="1">
        <p:scale>
          <a:sx n="69" d="100"/>
          <a:sy n="69" d="100"/>
        </p:scale>
        <p:origin x="432" y="66"/>
      </p:cViewPr>
      <p:guideLst/>
    </p:cSldViewPr>
  </p:slideViewPr>
  <p:notesTextViewPr>
    <p:cViewPr>
      <p:scale>
        <a:sx n="1" d="1"/>
        <a:sy n="1" d="1"/>
      </p:scale>
      <p:origin x="0" y="0"/>
    </p:cViewPr>
  </p:notesTextViewPr>
  <p:notesViewPr>
    <p:cSldViewPr snapToGrid="0" snapToObjects="1">
      <p:cViewPr varScale="1">
        <p:scale>
          <a:sx n="67" d="100"/>
          <a:sy n="67" d="100"/>
        </p:scale>
        <p:origin x="369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F909176-B8EA-41DD-8F92-1C989DF343B2}"/>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a:t>Sopra Steria</a:t>
            </a:r>
          </a:p>
        </p:txBody>
      </p:sp>
      <p:sp>
        <p:nvSpPr>
          <p:cNvPr id="3" name="Espace réservé de la date 2">
            <a:extLst>
              <a:ext uri="{FF2B5EF4-FFF2-40B4-BE49-F238E27FC236}">
                <a16:creationId xmlns:a16="http://schemas.microsoft.com/office/drawing/2014/main" id="{5DC9821C-F7AD-4360-B041-FD7C83E57314}"/>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089990E-EF74-4690-9C49-66B753ABCBE5}" type="datetimeFigureOut">
              <a:rPr lang="fr-FR" smtClean="0"/>
              <a:t>08/01/2021</a:t>
            </a:fld>
            <a:endParaRPr lang="fr-FR"/>
          </a:p>
        </p:txBody>
      </p:sp>
      <p:sp>
        <p:nvSpPr>
          <p:cNvPr id="4" name="Espace réservé du pied de page 3">
            <a:extLst>
              <a:ext uri="{FF2B5EF4-FFF2-40B4-BE49-F238E27FC236}">
                <a16:creationId xmlns:a16="http://schemas.microsoft.com/office/drawing/2014/main" id="{EB8CF8D4-1618-452C-887D-A91AC8FC953B}"/>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r>
              <a:rPr lang="fr-FR"/>
              <a:t>Intitulé du document - Sopra Steria</a:t>
            </a:r>
          </a:p>
        </p:txBody>
      </p:sp>
      <p:sp>
        <p:nvSpPr>
          <p:cNvPr id="5" name="Espace réservé du numéro de diapositive 4">
            <a:extLst>
              <a:ext uri="{FF2B5EF4-FFF2-40B4-BE49-F238E27FC236}">
                <a16:creationId xmlns:a16="http://schemas.microsoft.com/office/drawing/2014/main" id="{ABC10792-DA87-4BDA-BA6B-D87502BBBF5C}"/>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7FA86D7-3F34-4350-90B7-F3AF3732A64B}" type="slidenum">
              <a:rPr lang="fr-FR" smtClean="0"/>
              <a:t>‹N°›</a:t>
            </a:fld>
            <a:endParaRPr lang="fr-FR"/>
          </a:p>
        </p:txBody>
      </p:sp>
    </p:spTree>
    <p:extLst>
      <p:ext uri="{BB962C8B-B14F-4D97-AF65-F5344CB8AC3E}">
        <p14:creationId xmlns:p14="http://schemas.microsoft.com/office/powerpoint/2010/main" val="25385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a:t>Sopra Steria</a:t>
            </a: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FA15751-71F6-48FA-9E72-AC2A9C8346A7}" type="datetimeFigureOut">
              <a:rPr lang="fr-FR" smtClean="0"/>
              <a:t>08/01/2021</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r>
              <a:rPr lang="fr-FR"/>
              <a:t>Intitulé du document - Sopra Steria</a:t>
            </a: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F99E83D-10BD-4912-838C-C14C2B9472B3}" type="slidenum">
              <a:rPr lang="fr-FR" smtClean="0"/>
              <a:t>‹N°›</a:t>
            </a:fld>
            <a:endParaRPr lang="fr-FR"/>
          </a:p>
        </p:txBody>
      </p:sp>
    </p:spTree>
    <p:extLst>
      <p:ext uri="{BB962C8B-B14F-4D97-AF65-F5344CB8AC3E}">
        <p14:creationId xmlns:p14="http://schemas.microsoft.com/office/powerpoint/2010/main" val="17614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Jérôme</a:t>
            </a:r>
          </a:p>
          <a:p>
            <a:r>
              <a:rPr lang="fr-FR" dirty="0" smtClean="0"/>
              <a:t>C</a:t>
            </a:r>
            <a:r>
              <a:rPr lang="fr-FR" dirty="0"/>
              <a:t> ’est </a:t>
            </a:r>
            <a:r>
              <a:rPr lang="fr-FR" dirty="0" smtClean="0"/>
              <a:t>un </a:t>
            </a:r>
            <a:r>
              <a:rPr lang="fr-FR" dirty="0"/>
              <a:t>cadre</a:t>
            </a:r>
            <a:r>
              <a:rPr lang="fr-FR" baseline="0" dirty="0"/>
              <a:t> à implémenter pour chaque contexte et chaque projet</a:t>
            </a:r>
          </a:p>
          <a:p>
            <a:r>
              <a:rPr lang="fr-FR" baseline="0" dirty="0"/>
              <a:t>C’est simple à appliquer et décrit en </a:t>
            </a:r>
            <a:r>
              <a:rPr lang="fr-FR" baseline="0" dirty="0" smtClean="0"/>
              <a:t>19 pages  </a:t>
            </a:r>
            <a:r>
              <a:rPr lang="fr-FR" baseline="0" dirty="0"/>
              <a:t>(</a:t>
            </a:r>
            <a:r>
              <a:rPr lang="fr-FR" baseline="0" dirty="0" err="1"/>
              <a:t>Scrum</a:t>
            </a:r>
            <a:r>
              <a:rPr lang="fr-FR" baseline="0" dirty="0"/>
              <a:t> </a:t>
            </a:r>
            <a:r>
              <a:rPr lang="fr-FR" baseline="0" dirty="0" err="1"/>
              <a:t>Guid</a:t>
            </a:r>
            <a:r>
              <a:rPr lang="fr-FR" baseline="0" dirty="0"/>
              <a:t>)</a:t>
            </a:r>
            <a:endParaRPr lang="fr-FR" sz="800" dirty="0"/>
          </a:p>
          <a:p>
            <a:endParaRPr lang="fr-FR" sz="800" dirty="0"/>
          </a:p>
          <a:p>
            <a:r>
              <a:rPr lang="fr-FR" sz="800" dirty="0"/>
              <a:t>Historique :</a:t>
            </a:r>
          </a:p>
          <a:p>
            <a:r>
              <a:rPr lang="fr-FR" sz="800" dirty="0"/>
              <a:t>Le terme </a:t>
            </a:r>
            <a:r>
              <a:rPr lang="fr-FR" sz="800" dirty="0" err="1"/>
              <a:t>Scrum</a:t>
            </a:r>
            <a:r>
              <a:rPr lang="fr-FR" sz="800" dirty="0"/>
              <a:t> est apparu pour la première fois en 1986 dans un article de </a:t>
            </a:r>
            <a:r>
              <a:rPr lang="fr-FR" sz="800" dirty="0" err="1"/>
              <a:t>Takeuchi</a:t>
            </a:r>
            <a:r>
              <a:rPr lang="fr-FR" sz="800" dirty="0"/>
              <a:t> et </a:t>
            </a:r>
            <a:r>
              <a:rPr lang="fr-FR" sz="800" dirty="0" err="1"/>
              <a:t>Nonaka</a:t>
            </a:r>
            <a:r>
              <a:rPr lang="fr-FR" sz="800" dirty="0"/>
              <a:t> « The New Product </a:t>
            </a:r>
            <a:r>
              <a:rPr lang="fr-FR" sz="800" dirty="0" err="1"/>
              <a:t>Development</a:t>
            </a:r>
            <a:r>
              <a:rPr lang="fr-FR" sz="800" dirty="0"/>
              <a:t> Game » qui décrivait une approche de développement basée sur des petites équipes multifonctionnelles travaillant ensemble à atteindre un objectif commun, comme des joueurs de rugby.</a:t>
            </a:r>
          </a:p>
          <a:p>
            <a:r>
              <a:rPr lang="fr-FR" sz="800" dirty="0"/>
              <a:t>Au début des années 90, Sutherland qui travaillait sur un outil implémentant OOAD (Object </a:t>
            </a:r>
            <a:r>
              <a:rPr lang="fr-FR" sz="800" dirty="0" err="1"/>
              <a:t>Oriented</a:t>
            </a:r>
            <a:r>
              <a:rPr lang="fr-FR" sz="800" dirty="0"/>
              <a:t> </a:t>
            </a:r>
            <a:r>
              <a:rPr lang="fr-FR" sz="800" dirty="0" err="1"/>
              <a:t>Analyis</a:t>
            </a:r>
            <a:r>
              <a:rPr lang="fr-FR" sz="800" dirty="0"/>
              <a:t> and Design) a appliqué et adapté les principes de RAD sur ce projet.</a:t>
            </a:r>
          </a:p>
          <a:p>
            <a:r>
              <a:rPr lang="fr-FR" sz="800" dirty="0"/>
              <a:t>Dans le même temps, </a:t>
            </a:r>
            <a:r>
              <a:rPr lang="fr-FR" sz="800" dirty="0" err="1"/>
              <a:t>Shawber</a:t>
            </a:r>
            <a:r>
              <a:rPr lang="fr-FR" sz="800" dirty="0"/>
              <a:t> avait en charge l’amélioration de la productivité des équipes qui produisaient le logiciel pour les processeurs chez ADM. En analysant comment des éditeurs indépendants développaient avec succès leur produit, il réalisa qu’ils utilisaient tous des processus empiriques avec des revues et des adaptations continues.</a:t>
            </a:r>
          </a:p>
          <a:p>
            <a:r>
              <a:rPr lang="fr-FR" sz="800" dirty="0"/>
              <a:t>En 1995, l’OMG leur demanda si ils ne pouvaient pas travailler ensemble pour résumer et capitaliser ce qu’ils avaient appris durant ces années. C’est ainsi qu’ils créèrent </a:t>
            </a:r>
            <a:r>
              <a:rPr lang="fr-FR" sz="800" dirty="0" err="1"/>
              <a:t>Scrum</a:t>
            </a:r>
            <a:r>
              <a:rPr lang="fr-FR" sz="800" dirty="0"/>
              <a:t> qui fut décrit pour la première fois dans un article de </a:t>
            </a:r>
            <a:r>
              <a:rPr lang="fr-FR" sz="800" dirty="0" err="1"/>
              <a:t>Shawber</a:t>
            </a:r>
            <a:r>
              <a:rPr lang="fr-FR" sz="800" dirty="0"/>
              <a:t> « </a:t>
            </a:r>
            <a:r>
              <a:rPr lang="fr-FR" sz="800" dirty="0" err="1"/>
              <a:t>Scrum</a:t>
            </a:r>
            <a:r>
              <a:rPr lang="fr-FR" sz="800" dirty="0"/>
              <a:t> and the </a:t>
            </a:r>
            <a:r>
              <a:rPr lang="fr-FR" sz="800" dirty="0" err="1"/>
              <a:t>Perfect</a:t>
            </a:r>
            <a:r>
              <a:rPr lang="fr-FR" sz="800" dirty="0"/>
              <a:t> Storm » où il fait référence à un livre catastrophe « en pleine tempête » pour décrire le comportement chaotique du développement logiciel</a:t>
            </a:r>
          </a:p>
          <a:p>
            <a:r>
              <a:rPr lang="fr-FR" sz="800" dirty="0"/>
              <a:t>En 2001, </a:t>
            </a:r>
            <a:r>
              <a:rPr lang="fr-FR" sz="800" dirty="0" err="1"/>
              <a:t>Shawber</a:t>
            </a:r>
            <a:r>
              <a:rPr lang="fr-FR" sz="800" dirty="0"/>
              <a:t> décrit plus précisément </a:t>
            </a:r>
            <a:r>
              <a:rPr lang="fr-FR" sz="800" dirty="0" err="1"/>
              <a:t>Scrum</a:t>
            </a:r>
            <a:r>
              <a:rPr lang="fr-FR" sz="800" dirty="0"/>
              <a:t> dans un ouvrage « Agile </a:t>
            </a:r>
            <a:r>
              <a:rPr lang="fr-FR" sz="800" dirty="0" err="1"/>
              <a:t>Development</a:t>
            </a:r>
            <a:r>
              <a:rPr lang="fr-FR" sz="800" dirty="0"/>
              <a:t> </a:t>
            </a:r>
            <a:r>
              <a:rPr lang="fr-FR" sz="800" dirty="0" err="1"/>
              <a:t>with</a:t>
            </a:r>
            <a:r>
              <a:rPr lang="fr-FR" sz="800" dirty="0"/>
              <a:t> </a:t>
            </a:r>
            <a:r>
              <a:rPr lang="fr-FR" sz="800" dirty="0" err="1"/>
              <a:t>Scrum</a:t>
            </a:r>
            <a:r>
              <a:rPr lang="fr-FR" sz="800" dirty="0"/>
              <a:t> » (avec Mike </a:t>
            </a:r>
            <a:r>
              <a:rPr lang="fr-FR" sz="800" dirty="0" err="1"/>
              <a:t>Beedle</a:t>
            </a:r>
            <a:r>
              <a:rPr lang="fr-FR" sz="800" dirty="0"/>
              <a:t>)</a:t>
            </a:r>
          </a:p>
          <a:p>
            <a:r>
              <a:rPr lang="fr-FR" sz="800" dirty="0"/>
              <a:t>En 2004, </a:t>
            </a:r>
            <a:r>
              <a:rPr lang="fr-FR" sz="800" dirty="0" err="1"/>
              <a:t>Shawber</a:t>
            </a:r>
            <a:r>
              <a:rPr lang="fr-FR" sz="800" dirty="0"/>
              <a:t> écrit un nouvel ouvrage « Agile Project Management </a:t>
            </a:r>
            <a:r>
              <a:rPr lang="fr-FR" sz="800" dirty="0" err="1"/>
              <a:t>with</a:t>
            </a:r>
            <a:r>
              <a:rPr lang="fr-FR" sz="800" dirty="0"/>
              <a:t> </a:t>
            </a:r>
            <a:r>
              <a:rPr lang="fr-FR" sz="800" dirty="0" err="1"/>
              <a:t>Scrum</a:t>
            </a:r>
            <a:r>
              <a:rPr lang="fr-FR" sz="800" dirty="0"/>
              <a:t> » où il décrit explicitement </a:t>
            </a:r>
            <a:r>
              <a:rPr lang="fr-FR" sz="800" dirty="0" err="1"/>
              <a:t>Scrum</a:t>
            </a:r>
            <a:r>
              <a:rPr lang="fr-FR" sz="800" dirty="0"/>
              <a:t> comme un processus agile basé sur les valeurs et les principes du manifeste agile.</a:t>
            </a:r>
          </a:p>
          <a:p>
            <a:endParaRPr lang="fr-FR" dirty="0"/>
          </a:p>
        </p:txBody>
      </p:sp>
      <p:sp>
        <p:nvSpPr>
          <p:cNvPr id="4" name="Espace réservé de la date 3"/>
          <p:cNvSpPr>
            <a:spLocks noGrp="1"/>
          </p:cNvSpPr>
          <p:nvPr>
            <p:ph type="dt" idx="10"/>
          </p:nvPr>
        </p:nvSpPr>
        <p:spPr/>
        <p:txBody>
          <a:bodyPr/>
          <a:lstStyle/>
          <a:p>
            <a:fld id="{3BC66F0A-6B5F-4FC2-B44C-AC4933B7B35B}" type="datetime1">
              <a:rPr lang="fr-FR" smtClean="0"/>
              <a:t>08/01/2021</a:t>
            </a:fld>
            <a:endParaRPr lang="fr-FR"/>
          </a:p>
        </p:txBody>
      </p:sp>
      <p:sp>
        <p:nvSpPr>
          <p:cNvPr id="5" name="Espace réservé du pied de page 4"/>
          <p:cNvSpPr>
            <a:spLocks noGrp="1"/>
          </p:cNvSpPr>
          <p:nvPr>
            <p:ph type="ftr" sz="quarter" idx="11"/>
          </p:nvPr>
        </p:nvSpPr>
        <p:spPr/>
        <p:txBody>
          <a:bodyPr/>
          <a:lstStyle/>
          <a:p>
            <a:r>
              <a:rPr lang="en-GB" sz="1100"/>
              <a:t>Titre de la présentation</a:t>
            </a:r>
          </a:p>
        </p:txBody>
      </p:sp>
      <p:sp>
        <p:nvSpPr>
          <p:cNvPr id="6" name="Espace réservé du numéro de diapositive 5"/>
          <p:cNvSpPr>
            <a:spLocks noGrp="1"/>
          </p:cNvSpPr>
          <p:nvPr>
            <p:ph type="sldNum" sz="quarter" idx="12"/>
          </p:nvPr>
        </p:nvSpPr>
        <p:spPr/>
        <p:txBody>
          <a:bodyPr/>
          <a:lstStyle/>
          <a:p>
            <a:fld id="{305287CA-3E72-4A91-B59B-B69F40801570}" type="slidenum">
              <a:rPr lang="en-GB" sz="1100"/>
              <a:pPr/>
              <a:t>3</a:t>
            </a:fld>
            <a:endParaRPr lang="en-GB" sz="1100"/>
          </a:p>
        </p:txBody>
      </p:sp>
    </p:spTree>
    <p:extLst>
      <p:ext uri="{BB962C8B-B14F-4D97-AF65-F5344CB8AC3E}">
        <p14:creationId xmlns:p14="http://schemas.microsoft.com/office/powerpoint/2010/main" val="33757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Transparence : Visibilité honnêtes</a:t>
            </a:r>
            <a:r>
              <a:rPr lang="fr-FR" baseline="0" dirty="0"/>
              <a:t>, justes et partagées pour prendre les bonnes décisions</a:t>
            </a:r>
            <a:endParaRPr lang="fr-FR" dirty="0"/>
          </a:p>
          <a:p>
            <a:r>
              <a:rPr lang="fr-FR" dirty="0"/>
              <a:t>Inspection : évènements</a:t>
            </a:r>
            <a:r>
              <a:rPr lang="fr-FR" baseline="0" dirty="0"/>
              <a:t> régulier pour inspecter le travail (DSM, Sprint </a:t>
            </a:r>
            <a:r>
              <a:rPr lang="fr-FR" baseline="0" dirty="0" err="1"/>
              <a:t>Review</a:t>
            </a:r>
            <a:r>
              <a:rPr lang="fr-FR" baseline="0" dirty="0"/>
              <a:t>, Rétrospective)</a:t>
            </a:r>
          </a:p>
          <a:p>
            <a:r>
              <a:rPr lang="fr-FR" dirty="0"/>
              <a:t>Adaptation : Adaptation des façons de travailler</a:t>
            </a:r>
            <a:r>
              <a:rPr lang="fr-FR" baseline="0" dirty="0"/>
              <a:t> pour répondre au mieux au contexte et situation</a:t>
            </a:r>
          </a:p>
          <a:p>
            <a:endParaRPr lang="fr-FR" baseline="0" dirty="0"/>
          </a:p>
          <a:p>
            <a:r>
              <a:rPr lang="fr-FR" baseline="0" dirty="0"/>
              <a:t>OPENNESS : Esprit ouvert aux différentes options possibles et rechercher de la meilleur façon de travailler</a:t>
            </a:r>
            <a:endParaRPr lang="fr-FR" dirty="0"/>
          </a:p>
        </p:txBody>
      </p:sp>
      <p:sp>
        <p:nvSpPr>
          <p:cNvPr id="4" name="Espace réservé de la date 3"/>
          <p:cNvSpPr>
            <a:spLocks noGrp="1"/>
          </p:cNvSpPr>
          <p:nvPr>
            <p:ph type="dt" idx="10"/>
          </p:nvPr>
        </p:nvSpPr>
        <p:spPr/>
        <p:txBody>
          <a:bodyPr/>
          <a:lstStyle/>
          <a:p>
            <a:fld id="{F4C48938-E7D3-442A-A994-70046F9C31EC}" type="datetime1">
              <a:rPr lang="fr-FR" smtClean="0"/>
              <a:t>08/01/2021</a:t>
            </a:fld>
            <a:endParaRPr lang="fr-FR"/>
          </a:p>
        </p:txBody>
      </p:sp>
      <p:sp>
        <p:nvSpPr>
          <p:cNvPr id="5" name="Espace réservé du pied de page 4"/>
          <p:cNvSpPr>
            <a:spLocks noGrp="1"/>
          </p:cNvSpPr>
          <p:nvPr>
            <p:ph type="ftr" sz="quarter" idx="11"/>
          </p:nvPr>
        </p:nvSpPr>
        <p:spPr/>
        <p:txBody>
          <a:bodyPr/>
          <a:lstStyle/>
          <a:p>
            <a:r>
              <a:rPr lang="en-GB" sz="1100"/>
              <a:t>Titre de la présentation</a:t>
            </a:r>
          </a:p>
        </p:txBody>
      </p:sp>
      <p:sp>
        <p:nvSpPr>
          <p:cNvPr id="6" name="Espace réservé du numéro de diapositive 5"/>
          <p:cNvSpPr>
            <a:spLocks noGrp="1"/>
          </p:cNvSpPr>
          <p:nvPr>
            <p:ph type="sldNum" sz="quarter" idx="12"/>
          </p:nvPr>
        </p:nvSpPr>
        <p:spPr/>
        <p:txBody>
          <a:bodyPr/>
          <a:lstStyle/>
          <a:p>
            <a:fld id="{305287CA-3E72-4A91-B59B-B69F40801570}" type="slidenum">
              <a:rPr lang="en-GB" sz="1100" smtClean="0"/>
              <a:pPr/>
              <a:t>4</a:t>
            </a:fld>
            <a:endParaRPr lang="en-GB" sz="1100"/>
          </a:p>
        </p:txBody>
      </p:sp>
    </p:spTree>
    <p:extLst>
      <p:ext uri="{BB962C8B-B14F-4D97-AF65-F5344CB8AC3E}">
        <p14:creationId xmlns:p14="http://schemas.microsoft.com/office/powerpoint/2010/main" val="418831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image des diapositives 9"/>
          <p:cNvSpPr>
            <a:spLocks noGrp="1" noRot="1" noChangeAspect="1"/>
          </p:cNvSpPr>
          <p:nvPr>
            <p:ph type="sldImg"/>
          </p:nvPr>
        </p:nvSpPr>
        <p:spPr/>
      </p:sp>
      <p:sp>
        <p:nvSpPr>
          <p:cNvPr id="11" name="Espace réservé des commentaires 10"/>
          <p:cNvSpPr>
            <a:spLocks noGrp="1"/>
          </p:cNvSpPr>
          <p:nvPr>
            <p:ph type="body" idx="1"/>
          </p:nvPr>
        </p:nvSpPr>
        <p:spPr/>
        <p:txBody>
          <a:bodyPr/>
          <a:lstStyle/>
          <a:p>
            <a:endParaRPr lang="fr-FR" dirty="0"/>
          </a:p>
        </p:txBody>
      </p:sp>
      <p:sp>
        <p:nvSpPr>
          <p:cNvPr id="15" name="Espace réservé du numéro de diapositive 14"/>
          <p:cNvSpPr>
            <a:spLocks noGrp="1"/>
          </p:cNvSpPr>
          <p:nvPr>
            <p:ph type="sldNum" sz="quarter" idx="13"/>
          </p:nvPr>
        </p:nvSpPr>
        <p:spPr/>
        <p:txBody>
          <a:bodyPr/>
          <a:lstStyle/>
          <a:p>
            <a:fld id="{305287CA-3E72-4A91-B59B-B69F40801570}" type="slidenum">
              <a:rPr lang="en-GB" sz="1100"/>
              <a:pPr/>
              <a:t>5</a:t>
            </a:fld>
            <a:endParaRPr lang="en-GB" sz="1100"/>
          </a:p>
        </p:txBody>
      </p:sp>
      <p:sp>
        <p:nvSpPr>
          <p:cNvPr id="2" name="Espace réservé de la date 1"/>
          <p:cNvSpPr>
            <a:spLocks noGrp="1"/>
          </p:cNvSpPr>
          <p:nvPr>
            <p:ph type="dt" idx="14"/>
          </p:nvPr>
        </p:nvSpPr>
        <p:spPr/>
        <p:txBody>
          <a:bodyPr/>
          <a:lstStyle/>
          <a:p>
            <a:fld id="{8F3D7AF1-B3F7-482D-9D3B-F0894B804F52}" type="datetime1">
              <a:rPr lang="fr-FR" smtClean="0"/>
              <a:t>08/01/2021</a:t>
            </a:fld>
            <a:endParaRPr lang="fr-FR"/>
          </a:p>
        </p:txBody>
      </p:sp>
      <p:sp>
        <p:nvSpPr>
          <p:cNvPr id="3" name="Espace réservé du pied de page 2"/>
          <p:cNvSpPr>
            <a:spLocks noGrp="1"/>
          </p:cNvSpPr>
          <p:nvPr>
            <p:ph type="ftr" sz="quarter" idx="15"/>
          </p:nvPr>
        </p:nvSpPr>
        <p:spPr/>
        <p:txBody>
          <a:bodyPr/>
          <a:lstStyle/>
          <a:p>
            <a:r>
              <a:rPr lang="fr-FR"/>
              <a:t>Title presentation</a:t>
            </a:r>
          </a:p>
        </p:txBody>
      </p:sp>
    </p:spTree>
    <p:extLst>
      <p:ext uri="{BB962C8B-B14F-4D97-AF65-F5344CB8AC3E}">
        <p14:creationId xmlns:p14="http://schemas.microsoft.com/office/powerpoint/2010/main" val="189116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49CB70CA-534F-4AE8-BA80-4001DFFEA0E4}" type="datetime1">
              <a:rPr lang="fr-FR" smtClean="0"/>
              <a:t>08/01/2021</a:t>
            </a:fld>
            <a:endParaRPr lang="fr-FR"/>
          </a:p>
        </p:txBody>
      </p:sp>
      <p:sp>
        <p:nvSpPr>
          <p:cNvPr id="5" name="Espace réservé du pied de page 4"/>
          <p:cNvSpPr>
            <a:spLocks noGrp="1"/>
          </p:cNvSpPr>
          <p:nvPr>
            <p:ph type="ftr" sz="quarter" idx="11"/>
          </p:nvPr>
        </p:nvSpPr>
        <p:spPr/>
        <p:txBody>
          <a:bodyPr/>
          <a:lstStyle/>
          <a:p>
            <a:r>
              <a:rPr lang="en-GB" sz="1100" smtClean="0"/>
              <a:t>Titre de la présentation</a:t>
            </a:r>
            <a:endParaRPr lang="en-GB" sz="1100"/>
          </a:p>
        </p:txBody>
      </p:sp>
      <p:sp>
        <p:nvSpPr>
          <p:cNvPr id="6" name="Espace réservé du numéro de diapositive 5"/>
          <p:cNvSpPr>
            <a:spLocks noGrp="1"/>
          </p:cNvSpPr>
          <p:nvPr>
            <p:ph type="sldNum" sz="quarter" idx="12"/>
          </p:nvPr>
        </p:nvSpPr>
        <p:spPr/>
        <p:txBody>
          <a:bodyPr/>
          <a:lstStyle/>
          <a:p>
            <a:fld id="{305287CA-3E72-4A91-B59B-B69F40801570}" type="slidenum">
              <a:rPr lang="en-GB" sz="1100" smtClean="0"/>
              <a:pPr/>
              <a:t>6</a:t>
            </a:fld>
            <a:endParaRPr lang="en-GB" sz="1100"/>
          </a:p>
        </p:txBody>
      </p:sp>
    </p:spTree>
    <p:extLst>
      <p:ext uri="{BB962C8B-B14F-4D97-AF65-F5344CB8AC3E}">
        <p14:creationId xmlns:p14="http://schemas.microsoft.com/office/powerpoint/2010/main" val="210262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B36A64B5-AE97-41B4-8231-45F8674961AB}" type="datetime1">
              <a:rPr lang="fr-FR" smtClean="0"/>
              <a:t>08/01/2021</a:t>
            </a:fld>
            <a:endParaRPr lang="fr-FR"/>
          </a:p>
        </p:txBody>
      </p:sp>
      <p:sp>
        <p:nvSpPr>
          <p:cNvPr id="5" name="Espace réservé du pied de page 4"/>
          <p:cNvSpPr>
            <a:spLocks noGrp="1"/>
          </p:cNvSpPr>
          <p:nvPr>
            <p:ph type="ftr" sz="quarter" idx="11"/>
          </p:nvPr>
        </p:nvSpPr>
        <p:spPr/>
        <p:txBody>
          <a:bodyPr/>
          <a:lstStyle/>
          <a:p>
            <a:r>
              <a:rPr lang="en-GB" sz="1100" smtClean="0"/>
              <a:t>Titre de la présentation</a:t>
            </a:r>
            <a:endParaRPr lang="en-GB" sz="1100"/>
          </a:p>
        </p:txBody>
      </p:sp>
      <p:sp>
        <p:nvSpPr>
          <p:cNvPr id="6" name="Espace réservé du numéro de diapositive 5"/>
          <p:cNvSpPr>
            <a:spLocks noGrp="1"/>
          </p:cNvSpPr>
          <p:nvPr>
            <p:ph type="sldNum" sz="quarter" idx="12"/>
          </p:nvPr>
        </p:nvSpPr>
        <p:spPr/>
        <p:txBody>
          <a:bodyPr/>
          <a:lstStyle/>
          <a:p>
            <a:fld id="{305287CA-3E72-4A91-B59B-B69F40801570}" type="slidenum">
              <a:rPr lang="en-GB" sz="1100" smtClean="0"/>
              <a:pPr/>
              <a:t>7</a:t>
            </a:fld>
            <a:endParaRPr lang="en-GB" sz="1100"/>
          </a:p>
        </p:txBody>
      </p:sp>
    </p:spTree>
    <p:extLst>
      <p:ext uri="{BB962C8B-B14F-4D97-AF65-F5344CB8AC3E}">
        <p14:creationId xmlns:p14="http://schemas.microsoft.com/office/powerpoint/2010/main" val="1300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E3B25F85-EFB8-4D68-8DB4-F06543F468F2}" type="datetime1">
              <a:rPr lang="fr-FR" smtClean="0"/>
              <a:t>08/01/2021</a:t>
            </a:fld>
            <a:endParaRPr lang="fr-FR"/>
          </a:p>
        </p:txBody>
      </p:sp>
      <p:sp>
        <p:nvSpPr>
          <p:cNvPr id="5" name="Espace réservé du pied de page 4"/>
          <p:cNvSpPr>
            <a:spLocks noGrp="1"/>
          </p:cNvSpPr>
          <p:nvPr>
            <p:ph type="ftr" sz="quarter" idx="11"/>
          </p:nvPr>
        </p:nvSpPr>
        <p:spPr/>
        <p:txBody>
          <a:bodyPr/>
          <a:lstStyle/>
          <a:p>
            <a:r>
              <a:rPr lang="en-GB" sz="1100" smtClean="0"/>
              <a:t>Titre de la présentation</a:t>
            </a:r>
            <a:endParaRPr lang="en-GB" sz="1100"/>
          </a:p>
        </p:txBody>
      </p:sp>
      <p:sp>
        <p:nvSpPr>
          <p:cNvPr id="6" name="Espace réservé du numéro de diapositive 5"/>
          <p:cNvSpPr>
            <a:spLocks noGrp="1"/>
          </p:cNvSpPr>
          <p:nvPr>
            <p:ph type="sldNum" sz="quarter" idx="12"/>
          </p:nvPr>
        </p:nvSpPr>
        <p:spPr/>
        <p:txBody>
          <a:bodyPr/>
          <a:lstStyle/>
          <a:p>
            <a:fld id="{305287CA-3E72-4A91-B59B-B69F40801570}" type="slidenum">
              <a:rPr lang="en-GB" sz="1100" smtClean="0"/>
              <a:pPr/>
              <a:t>8</a:t>
            </a:fld>
            <a:endParaRPr lang="en-GB" sz="1100"/>
          </a:p>
        </p:txBody>
      </p:sp>
    </p:spTree>
    <p:extLst>
      <p:ext uri="{BB962C8B-B14F-4D97-AF65-F5344CB8AC3E}">
        <p14:creationId xmlns:p14="http://schemas.microsoft.com/office/powerpoint/2010/main" val="152947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49CB70CA-534F-4AE8-BA80-4001DFFEA0E4}" type="datetime1">
              <a:rPr lang="fr-FR" smtClean="0"/>
              <a:t>08/01/2021</a:t>
            </a:fld>
            <a:endParaRPr lang="fr-FR"/>
          </a:p>
        </p:txBody>
      </p:sp>
      <p:sp>
        <p:nvSpPr>
          <p:cNvPr id="5" name="Espace réservé du pied de page 4"/>
          <p:cNvSpPr>
            <a:spLocks noGrp="1"/>
          </p:cNvSpPr>
          <p:nvPr>
            <p:ph type="ftr" sz="quarter" idx="11"/>
          </p:nvPr>
        </p:nvSpPr>
        <p:spPr/>
        <p:txBody>
          <a:bodyPr/>
          <a:lstStyle/>
          <a:p>
            <a:r>
              <a:rPr lang="en-GB" sz="1100" smtClean="0"/>
              <a:t>Titre de la présentation</a:t>
            </a:r>
            <a:endParaRPr lang="en-GB" sz="1100"/>
          </a:p>
        </p:txBody>
      </p:sp>
      <p:sp>
        <p:nvSpPr>
          <p:cNvPr id="6" name="Espace réservé du numéro de diapositive 5"/>
          <p:cNvSpPr>
            <a:spLocks noGrp="1"/>
          </p:cNvSpPr>
          <p:nvPr>
            <p:ph type="sldNum" sz="quarter" idx="12"/>
          </p:nvPr>
        </p:nvSpPr>
        <p:spPr/>
        <p:txBody>
          <a:bodyPr/>
          <a:lstStyle/>
          <a:p>
            <a:fld id="{305287CA-3E72-4A91-B59B-B69F40801570}" type="slidenum">
              <a:rPr lang="en-GB" sz="1100" smtClean="0"/>
              <a:pPr/>
              <a:t>9</a:t>
            </a:fld>
            <a:endParaRPr lang="en-GB" sz="1100"/>
          </a:p>
        </p:txBody>
      </p:sp>
    </p:spTree>
    <p:extLst>
      <p:ext uri="{BB962C8B-B14F-4D97-AF65-F5344CB8AC3E}">
        <p14:creationId xmlns:p14="http://schemas.microsoft.com/office/powerpoint/2010/main" val="227539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B36A64B5-AE97-41B4-8231-45F8674961AB}" type="datetime1">
              <a:rPr lang="fr-FR" smtClean="0"/>
              <a:t>08/01/2021</a:t>
            </a:fld>
            <a:endParaRPr lang="fr-FR"/>
          </a:p>
        </p:txBody>
      </p:sp>
      <p:sp>
        <p:nvSpPr>
          <p:cNvPr id="5" name="Espace réservé du pied de page 4"/>
          <p:cNvSpPr>
            <a:spLocks noGrp="1"/>
          </p:cNvSpPr>
          <p:nvPr>
            <p:ph type="ftr" sz="quarter" idx="11"/>
          </p:nvPr>
        </p:nvSpPr>
        <p:spPr/>
        <p:txBody>
          <a:bodyPr/>
          <a:lstStyle/>
          <a:p>
            <a:r>
              <a:rPr lang="en-GB" sz="1100" smtClean="0"/>
              <a:t>Titre de la présentation</a:t>
            </a:r>
            <a:endParaRPr lang="en-GB" sz="1100"/>
          </a:p>
        </p:txBody>
      </p:sp>
      <p:sp>
        <p:nvSpPr>
          <p:cNvPr id="6" name="Espace réservé du numéro de diapositive 5"/>
          <p:cNvSpPr>
            <a:spLocks noGrp="1"/>
          </p:cNvSpPr>
          <p:nvPr>
            <p:ph type="sldNum" sz="quarter" idx="12"/>
          </p:nvPr>
        </p:nvSpPr>
        <p:spPr/>
        <p:txBody>
          <a:bodyPr/>
          <a:lstStyle/>
          <a:p>
            <a:fld id="{305287CA-3E72-4A91-B59B-B69F40801570}" type="slidenum">
              <a:rPr lang="en-GB" sz="1100" smtClean="0"/>
              <a:pPr/>
              <a:t>10</a:t>
            </a:fld>
            <a:endParaRPr lang="en-GB" sz="1100"/>
          </a:p>
        </p:txBody>
      </p:sp>
    </p:spTree>
    <p:extLst>
      <p:ext uri="{BB962C8B-B14F-4D97-AF65-F5344CB8AC3E}">
        <p14:creationId xmlns:p14="http://schemas.microsoft.com/office/powerpoint/2010/main" val="223533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image des diapositives 9"/>
          <p:cNvSpPr>
            <a:spLocks noGrp="1" noRot="1" noChangeAspect="1"/>
          </p:cNvSpPr>
          <p:nvPr>
            <p:ph type="sldImg"/>
          </p:nvPr>
        </p:nvSpPr>
        <p:spPr/>
      </p:sp>
      <p:sp>
        <p:nvSpPr>
          <p:cNvPr id="11" name="Espace réservé des commentaires 10"/>
          <p:cNvSpPr>
            <a:spLocks noGrp="1"/>
          </p:cNvSpPr>
          <p:nvPr>
            <p:ph type="body" idx="1"/>
          </p:nvPr>
        </p:nvSpPr>
        <p:spPr/>
        <p:txBody>
          <a:bodyPr/>
          <a:lstStyle/>
          <a:p>
            <a:endParaRPr lang="fr-FR" dirty="0"/>
          </a:p>
        </p:txBody>
      </p:sp>
      <p:sp>
        <p:nvSpPr>
          <p:cNvPr id="15" name="Espace réservé du numéro de diapositive 14"/>
          <p:cNvSpPr>
            <a:spLocks noGrp="1"/>
          </p:cNvSpPr>
          <p:nvPr>
            <p:ph type="sldNum" sz="quarter" idx="13"/>
          </p:nvPr>
        </p:nvSpPr>
        <p:spPr/>
        <p:txBody>
          <a:bodyPr/>
          <a:lstStyle/>
          <a:p>
            <a:fld id="{305287CA-3E72-4A91-B59B-B69F40801570}" type="slidenum">
              <a:rPr lang="en-GB" sz="1100"/>
              <a:pPr/>
              <a:t>11</a:t>
            </a:fld>
            <a:endParaRPr lang="en-GB" sz="1100"/>
          </a:p>
        </p:txBody>
      </p:sp>
      <p:sp>
        <p:nvSpPr>
          <p:cNvPr id="2" name="Espace réservé de la date 1"/>
          <p:cNvSpPr>
            <a:spLocks noGrp="1"/>
          </p:cNvSpPr>
          <p:nvPr>
            <p:ph type="dt" idx="14"/>
          </p:nvPr>
        </p:nvSpPr>
        <p:spPr/>
        <p:txBody>
          <a:bodyPr/>
          <a:lstStyle/>
          <a:p>
            <a:fld id="{8F070647-4CCE-428C-8DED-8B4018B4070C}" type="datetime1">
              <a:rPr lang="fr-FR" smtClean="0"/>
              <a:t>08/01/2021</a:t>
            </a:fld>
            <a:endParaRPr lang="fr-FR"/>
          </a:p>
        </p:txBody>
      </p:sp>
      <p:sp>
        <p:nvSpPr>
          <p:cNvPr id="3" name="Espace réservé du pied de page 2"/>
          <p:cNvSpPr>
            <a:spLocks noGrp="1"/>
          </p:cNvSpPr>
          <p:nvPr>
            <p:ph type="ftr" sz="quarter" idx="15"/>
          </p:nvPr>
        </p:nvSpPr>
        <p:spPr/>
        <p:txBody>
          <a:bodyPr/>
          <a:lstStyle/>
          <a:p>
            <a:r>
              <a:rPr lang="fr-FR"/>
              <a:t>Title presentation</a:t>
            </a:r>
          </a:p>
        </p:txBody>
      </p:sp>
    </p:spTree>
    <p:extLst>
      <p:ext uri="{BB962C8B-B14F-4D97-AF65-F5344CB8AC3E}">
        <p14:creationId xmlns:p14="http://schemas.microsoft.com/office/powerpoint/2010/main" val="2158895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Couverture_Photo_TexteGris">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5516880" y="0"/>
            <a:ext cx="3695701"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43" y="6131011"/>
            <a:ext cx="2705573" cy="371353"/>
          </a:xfrm>
          <a:prstGeom prst="rect">
            <a:avLst/>
          </a:prstGeom>
        </p:spPr>
      </p:pic>
      <p:sp>
        <p:nvSpPr>
          <p:cNvPr id="17" name="ZoneTexte 16"/>
          <p:cNvSpPr txBox="1"/>
          <p:nvPr/>
        </p:nvSpPr>
        <p:spPr>
          <a:xfrm>
            <a:off x="3101676" y="6148760"/>
            <a:ext cx="248584" cy="184666"/>
          </a:xfrm>
          <a:prstGeom prst="rect">
            <a:avLst/>
          </a:prstGeom>
          <a:noFill/>
        </p:spPr>
        <p:txBody>
          <a:bodyPr wrap="square" rtlCol="0">
            <a:spAutoFit/>
          </a:bodyPr>
          <a:lstStyle/>
          <a:p>
            <a:r>
              <a:rPr lang="fr-FR" sz="600" b="1">
                <a:solidFill>
                  <a:schemeClr val="tx2"/>
                </a:solidFill>
              </a:rPr>
              <a:t>*</a:t>
            </a:r>
            <a:endParaRPr lang="fr-FR" sz="1050" b="1">
              <a:solidFill>
                <a:schemeClr val="tx2"/>
              </a:solidFill>
            </a:endParaRPr>
          </a:p>
        </p:txBody>
      </p:sp>
      <p:sp>
        <p:nvSpPr>
          <p:cNvPr id="20" name="ZoneTexte 19"/>
          <p:cNvSpPr txBox="1"/>
          <p:nvPr/>
        </p:nvSpPr>
        <p:spPr>
          <a:xfrm rot="16200000">
            <a:off x="8614404" y="4732026"/>
            <a:ext cx="1396111" cy="169277"/>
          </a:xfrm>
          <a:prstGeom prst="rect">
            <a:avLst/>
          </a:prstGeom>
          <a:noFill/>
        </p:spPr>
        <p:txBody>
          <a:bodyPr wrap="square" rtlCol="0">
            <a:spAutoFit/>
          </a:bodyPr>
          <a:lstStyle/>
          <a:p>
            <a:r>
              <a:rPr lang="fr-FR" sz="500" b="0" kern="1200">
                <a:solidFill>
                  <a:schemeClr val="tx1"/>
                </a:solidFill>
                <a:effectLst/>
                <a:latin typeface="+mn-lt"/>
                <a:ea typeface="+mn-ea"/>
                <a:cs typeface="+mn-cs"/>
              </a:rPr>
              <a:t>* Le monde est tel que nous le façonnons.</a:t>
            </a:r>
            <a:endParaRPr lang="fr-FR" sz="500" b="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719556" y="3785955"/>
            <a:ext cx="5475216" cy="540000"/>
          </a:xfrm>
        </p:spPr>
        <p:txBody>
          <a:bodyPr anchor="t"/>
          <a:lstStyle>
            <a:lvl1pPr marL="0" indent="0" algn="l">
              <a:buNone/>
              <a:defRPr sz="1400" b="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6" y="788400"/>
            <a:ext cx="6120000" cy="1980000"/>
          </a:xfrm>
        </p:spPr>
        <p:txBody>
          <a:bodyPr anchor="b"/>
          <a:lstStyle>
            <a:lvl1pPr algn="l">
              <a:lnSpc>
                <a:spcPct val="100000"/>
              </a:lnSpc>
              <a:spcBef>
                <a:spcPts val="600"/>
              </a:spcBef>
              <a:defRPr sz="4000" b="0">
                <a:solidFill>
                  <a:schemeClr val="tx2"/>
                </a:solidFill>
              </a:defRPr>
            </a:lvl1pPr>
          </a:lstStyle>
          <a:p>
            <a:r>
              <a:rPr lang="fr-FR" noProof="0"/>
              <a:t>Modifiez le style </a:t>
            </a:r>
            <a:br>
              <a:rPr lang="fr-FR" noProof="0"/>
            </a:br>
            <a:r>
              <a:rPr lang="fr-FR" noProof="0"/>
              <a:t>du titre</a:t>
            </a:r>
          </a:p>
        </p:txBody>
      </p:sp>
    </p:spTree>
    <p:extLst>
      <p:ext uri="{BB962C8B-B14F-4D97-AF65-F5344CB8AC3E}">
        <p14:creationId xmlns:p14="http://schemas.microsoft.com/office/powerpoint/2010/main" val="30206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exte_&amp;Picto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22" name="Espace réservé du texte 8">
            <a:extLst>
              <a:ext uri="{FF2B5EF4-FFF2-40B4-BE49-F238E27FC236}">
                <a16:creationId xmlns:a16="http://schemas.microsoft.com/office/drawing/2014/main" id="{882DE451-41D6-4E24-AF82-4D199C1930A8}"/>
              </a:ext>
            </a:extLst>
          </p:cNvPr>
          <p:cNvSpPr>
            <a:spLocks noGrp="1"/>
          </p:cNvSpPr>
          <p:nvPr>
            <p:ph type="body" sz="quarter" idx="14" hasCustomPrompt="1"/>
          </p:nvPr>
        </p:nvSpPr>
        <p:spPr>
          <a:xfrm>
            <a:off x="8166948" y="4286440"/>
            <a:ext cx="1440000" cy="540000"/>
          </a:xfrm>
        </p:spPr>
        <p:txBody>
          <a:bodyPr/>
          <a:lstStyle>
            <a:lvl1pPr marL="0" indent="0" algn="ctr">
              <a:spcBef>
                <a:spcPts val="0"/>
              </a:spcBef>
              <a:buNone/>
              <a:defRPr sz="1100" b="0">
                <a:solidFill>
                  <a:schemeClr val="tx1"/>
                </a:solidFill>
              </a:defRPr>
            </a:lvl1pPr>
          </a:lstStyle>
          <a:p>
            <a:pPr lvl="0"/>
            <a:r>
              <a:rPr lang="fr-FR" noProof="0"/>
              <a:t>Modifier les styles du texte du masque</a:t>
            </a:r>
          </a:p>
        </p:txBody>
      </p:sp>
      <p:sp>
        <p:nvSpPr>
          <p:cNvPr id="23" name="Espace réservé du texte 2">
            <a:extLst>
              <a:ext uri="{FF2B5EF4-FFF2-40B4-BE49-F238E27FC236}">
                <a16:creationId xmlns:a16="http://schemas.microsoft.com/office/drawing/2014/main" id="{42DA93A6-68F2-4B88-8A9A-5701B0431983}"/>
              </a:ext>
            </a:extLst>
          </p:cNvPr>
          <p:cNvSpPr>
            <a:spLocks noGrp="1"/>
          </p:cNvSpPr>
          <p:nvPr>
            <p:ph type="body" idx="15" hasCustomPrompt="1"/>
          </p:nvPr>
        </p:nvSpPr>
        <p:spPr>
          <a:xfrm>
            <a:off x="8164567"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NN%</a:t>
            </a:r>
          </a:p>
        </p:txBody>
      </p:sp>
      <p:sp>
        <p:nvSpPr>
          <p:cNvPr id="24" name="Espace réservé du texte 8">
            <a:extLst>
              <a:ext uri="{FF2B5EF4-FFF2-40B4-BE49-F238E27FC236}">
                <a16:creationId xmlns:a16="http://schemas.microsoft.com/office/drawing/2014/main" id="{D2D2C270-5160-437C-A084-34FDE02A057E}"/>
              </a:ext>
            </a:extLst>
          </p:cNvPr>
          <p:cNvSpPr>
            <a:spLocks noGrp="1"/>
          </p:cNvSpPr>
          <p:nvPr>
            <p:ph type="body" sz="quarter" idx="16"/>
          </p:nvPr>
        </p:nvSpPr>
        <p:spPr>
          <a:xfrm>
            <a:off x="10095285" y="4286440"/>
            <a:ext cx="1440000" cy="540000"/>
          </a:xfrm>
        </p:spPr>
        <p:txBody>
          <a:bodyPr/>
          <a:lstStyle>
            <a:lvl1pPr marL="0" indent="0" algn="ctr">
              <a:spcBef>
                <a:spcPts val="0"/>
              </a:spcBef>
              <a:buNone/>
              <a:defRPr sz="1100" b="0">
                <a:solidFill>
                  <a:schemeClr val="tx1"/>
                </a:solidFill>
              </a:defRPr>
            </a:lvl1pPr>
          </a:lstStyle>
          <a:p>
            <a:pPr lvl="0"/>
            <a:r>
              <a:rPr lang="fr-FR" noProof="0"/>
              <a:t>Modifier les styles du texte du masque</a:t>
            </a:r>
          </a:p>
        </p:txBody>
      </p:sp>
      <p:sp>
        <p:nvSpPr>
          <p:cNvPr id="25" name="Espace réservé du texte 2">
            <a:extLst>
              <a:ext uri="{FF2B5EF4-FFF2-40B4-BE49-F238E27FC236}">
                <a16:creationId xmlns:a16="http://schemas.microsoft.com/office/drawing/2014/main" id="{95B35E9A-6E49-4FE7-BF89-1AB5C649315D}"/>
              </a:ext>
            </a:extLst>
          </p:cNvPr>
          <p:cNvSpPr>
            <a:spLocks noGrp="1"/>
          </p:cNvSpPr>
          <p:nvPr>
            <p:ph type="body" idx="17" hasCustomPrompt="1"/>
          </p:nvPr>
        </p:nvSpPr>
        <p:spPr>
          <a:xfrm>
            <a:off x="10092904"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NN%</a:t>
            </a:r>
          </a:p>
        </p:txBody>
      </p:sp>
      <p:sp>
        <p:nvSpPr>
          <p:cNvPr id="26" name="Espace réservé pour une image  2">
            <a:extLst>
              <a:ext uri="{FF2B5EF4-FFF2-40B4-BE49-F238E27FC236}">
                <a16:creationId xmlns:a16="http://schemas.microsoft.com/office/drawing/2014/main" id="{B0CA989D-B883-4C64-BFE8-6FBA26A82B20}"/>
              </a:ext>
            </a:extLst>
          </p:cNvPr>
          <p:cNvSpPr>
            <a:spLocks noGrp="1"/>
          </p:cNvSpPr>
          <p:nvPr>
            <p:ph type="pic" idx="20"/>
          </p:nvPr>
        </p:nvSpPr>
        <p:spPr>
          <a:xfrm>
            <a:off x="8344567"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fr-FR" noProof="0"/>
              <a:t>Cliquez sur l'icône pour ajouter une image</a:t>
            </a:r>
          </a:p>
        </p:txBody>
      </p:sp>
      <p:sp>
        <p:nvSpPr>
          <p:cNvPr id="27" name="Espace réservé pour une image  2">
            <a:extLst>
              <a:ext uri="{FF2B5EF4-FFF2-40B4-BE49-F238E27FC236}">
                <a16:creationId xmlns:a16="http://schemas.microsoft.com/office/drawing/2014/main" id="{CE9DCD5E-4A5D-4AE3-B6E6-05FAB3D2F93B}"/>
              </a:ext>
            </a:extLst>
          </p:cNvPr>
          <p:cNvSpPr>
            <a:spLocks noGrp="1"/>
          </p:cNvSpPr>
          <p:nvPr>
            <p:ph type="pic" idx="21"/>
          </p:nvPr>
        </p:nvSpPr>
        <p:spPr>
          <a:xfrm>
            <a:off x="10272904"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fr-FR" noProof="0"/>
              <a:t>Cliquez sur l'icône pour ajouter une image</a:t>
            </a:r>
          </a:p>
        </p:txBody>
      </p:sp>
      <p:sp>
        <p:nvSpPr>
          <p:cNvPr id="28" name="Espace réservé du texte 8">
            <a:extLst>
              <a:ext uri="{FF2B5EF4-FFF2-40B4-BE49-F238E27FC236}">
                <a16:creationId xmlns:a16="http://schemas.microsoft.com/office/drawing/2014/main" id="{882DE451-41D6-4E24-AF82-4D199C1930A8}"/>
              </a:ext>
            </a:extLst>
          </p:cNvPr>
          <p:cNvSpPr>
            <a:spLocks noGrp="1"/>
          </p:cNvSpPr>
          <p:nvPr>
            <p:ph type="body" sz="quarter" idx="22" hasCustomPrompt="1"/>
          </p:nvPr>
        </p:nvSpPr>
        <p:spPr>
          <a:xfrm>
            <a:off x="6252637" y="4286440"/>
            <a:ext cx="1440000" cy="540000"/>
          </a:xfrm>
        </p:spPr>
        <p:txBody>
          <a:bodyPr/>
          <a:lstStyle>
            <a:lvl1pPr marL="0" indent="0" algn="ctr">
              <a:spcBef>
                <a:spcPts val="0"/>
              </a:spcBef>
              <a:buNone/>
              <a:defRPr sz="1100" b="0">
                <a:solidFill>
                  <a:schemeClr val="tx1"/>
                </a:solidFill>
              </a:defRPr>
            </a:lvl1pPr>
          </a:lstStyle>
          <a:p>
            <a:pPr lvl="0"/>
            <a:r>
              <a:rPr lang="fr-FR" noProof="0"/>
              <a:t>Modifier les styles du texte du masque</a:t>
            </a:r>
          </a:p>
        </p:txBody>
      </p:sp>
      <p:sp>
        <p:nvSpPr>
          <p:cNvPr id="29" name="Espace réservé du texte 2">
            <a:extLst>
              <a:ext uri="{FF2B5EF4-FFF2-40B4-BE49-F238E27FC236}">
                <a16:creationId xmlns:a16="http://schemas.microsoft.com/office/drawing/2014/main" id="{42DA93A6-68F2-4B88-8A9A-5701B0431983}"/>
              </a:ext>
            </a:extLst>
          </p:cNvPr>
          <p:cNvSpPr>
            <a:spLocks noGrp="1"/>
          </p:cNvSpPr>
          <p:nvPr>
            <p:ph type="body" idx="23" hasCustomPrompt="1"/>
          </p:nvPr>
        </p:nvSpPr>
        <p:spPr>
          <a:xfrm>
            <a:off x="6250256"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NN%</a:t>
            </a:r>
          </a:p>
        </p:txBody>
      </p:sp>
      <p:sp>
        <p:nvSpPr>
          <p:cNvPr id="32" name="Espace réservé pour une image  2">
            <a:extLst>
              <a:ext uri="{FF2B5EF4-FFF2-40B4-BE49-F238E27FC236}">
                <a16:creationId xmlns:a16="http://schemas.microsoft.com/office/drawing/2014/main" id="{B0CA989D-B883-4C64-BFE8-6FBA26A82B20}"/>
              </a:ext>
            </a:extLst>
          </p:cNvPr>
          <p:cNvSpPr>
            <a:spLocks noGrp="1"/>
          </p:cNvSpPr>
          <p:nvPr>
            <p:ph type="pic" idx="26"/>
          </p:nvPr>
        </p:nvSpPr>
        <p:spPr>
          <a:xfrm>
            <a:off x="6430256"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fr-FR" noProof="0"/>
              <a:t>Cliquez sur l'icône pour ajouter une image</a:t>
            </a:r>
          </a:p>
        </p:txBody>
      </p:sp>
      <p:sp>
        <p:nvSpPr>
          <p:cNvPr id="3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37"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40" name="Espace réservé du contenu 2"/>
          <p:cNvSpPr>
            <a:spLocks noGrp="1"/>
          </p:cNvSpPr>
          <p:nvPr>
            <p:ph sz="quarter" idx="27"/>
          </p:nvPr>
        </p:nvSpPr>
        <p:spPr>
          <a:xfrm>
            <a:off x="719138" y="1739900"/>
            <a:ext cx="4635500" cy="4394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69929485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exte_&amp;Imag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19" name="Espace réservé pour une image  2">
            <a:extLst>
              <a:ext uri="{FF2B5EF4-FFF2-40B4-BE49-F238E27FC236}">
                <a16:creationId xmlns:a16="http://schemas.microsoft.com/office/drawing/2014/main" id="{15513DE8-4DA1-4B1A-BE67-4F4449566555}"/>
              </a:ext>
            </a:extLst>
          </p:cNvPr>
          <p:cNvSpPr>
            <a:spLocks noGrp="1"/>
          </p:cNvSpPr>
          <p:nvPr>
            <p:ph type="pic" idx="15"/>
          </p:nvPr>
        </p:nvSpPr>
        <p:spPr>
          <a:xfrm>
            <a:off x="8013218" y="1727941"/>
            <a:ext cx="4178782" cy="4406159"/>
          </a:xfrm>
          <a:solidFill>
            <a:schemeClr val="bg1">
              <a:lumMod val="95000"/>
            </a:schemeClr>
          </a:solidFill>
        </p:spPr>
        <p:txBody>
          <a:bodyPr anchor="ctr"/>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1"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22"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18" name="Espace réservé du contenu 2"/>
          <p:cNvSpPr>
            <a:spLocks noGrp="1"/>
          </p:cNvSpPr>
          <p:nvPr>
            <p:ph sz="quarter" idx="16"/>
          </p:nvPr>
        </p:nvSpPr>
        <p:spPr>
          <a:xfrm>
            <a:off x="719138" y="1744663"/>
            <a:ext cx="7134225" cy="43894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92661519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Imag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720001" y="1729348"/>
            <a:ext cx="11471999" cy="4369033"/>
          </a:xfrm>
          <a:solidFill>
            <a:schemeClr val="bg1">
              <a:lumMod val="95000"/>
            </a:schemeClr>
          </a:solidFill>
        </p:spPr>
        <p:txBody>
          <a:bodyPr anchor="ctr"/>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Tree>
    <p:extLst>
      <p:ext uri="{BB962C8B-B14F-4D97-AF65-F5344CB8AC3E}">
        <p14:creationId xmlns:p14="http://schemas.microsoft.com/office/powerpoint/2010/main" val="4169772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Image_&amp;Texte">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7" name="Espace réservé du texte 8">
            <a:extLst>
              <a:ext uri="{FF2B5EF4-FFF2-40B4-BE49-F238E27FC236}">
                <a16:creationId xmlns:a16="http://schemas.microsoft.com/office/drawing/2014/main" id="{E6665D20-3F31-4A31-A265-30321D0FA876}"/>
              </a:ext>
            </a:extLst>
          </p:cNvPr>
          <p:cNvSpPr>
            <a:spLocks noGrp="1"/>
          </p:cNvSpPr>
          <p:nvPr>
            <p:ph type="body" sz="quarter" idx="14"/>
          </p:nvPr>
        </p:nvSpPr>
        <p:spPr>
          <a:xfrm>
            <a:off x="7442518" y="1200190"/>
            <a:ext cx="4028121" cy="2520000"/>
          </a:xfrm>
          <a:ln w="3175">
            <a:noFill/>
          </a:ln>
        </p:spPr>
        <p:txBody>
          <a:bodyPr lIns="0" tIns="0" rIns="0" bIns="0"/>
          <a:lstStyle>
            <a:lvl1pPr marL="0" indent="0">
              <a:buNone/>
              <a:defRPr sz="2600">
                <a:solidFill>
                  <a:schemeClr val="bg1"/>
                </a:solidFill>
              </a:defRPr>
            </a:lvl1pPr>
          </a:lstStyle>
          <a:p>
            <a:pPr lvl="0"/>
            <a:r>
              <a:rPr lang="fr-FR" noProof="0"/>
              <a:t>Modifier les styles du texte du masque</a:t>
            </a:r>
          </a:p>
          <a:p>
            <a:pPr lvl="1"/>
            <a:r>
              <a:rPr lang="fr-FR" noProof="0"/>
              <a:t>Deuxième niveau</a:t>
            </a:r>
          </a:p>
          <a:p>
            <a:pPr lvl="2"/>
            <a:r>
              <a:rPr lang="fr-FR" noProof="0"/>
              <a:t>Troisième niveau</a:t>
            </a:r>
          </a:p>
        </p:txBody>
      </p:sp>
    </p:spTree>
    <p:extLst>
      <p:ext uri="{BB962C8B-B14F-4D97-AF65-F5344CB8AC3E}">
        <p14:creationId xmlns:p14="http://schemas.microsoft.com/office/powerpoint/2010/main" val="28563888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Citation">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387004" y="5061382"/>
            <a:ext cx="3143450" cy="720000"/>
          </a:xfrm>
        </p:spPr>
        <p:txBody>
          <a:bodyPr/>
          <a:lstStyle>
            <a:lvl1pPr marL="0" indent="0">
              <a:spcBef>
                <a:spcPts val="0"/>
              </a:spcBef>
              <a:buNone/>
              <a:defRPr sz="1200">
                <a:solidFill>
                  <a:schemeClr val="tx1"/>
                </a:solidFill>
              </a:defRPr>
            </a:lvl1pPr>
            <a:lvl2pPr marL="0" indent="0">
              <a:spcBef>
                <a:spcPts val="0"/>
              </a:spcBef>
              <a:buFont typeface="Arial" panose="020B0604020202020204" pitchFamily="34" charset="0"/>
              <a:buNone/>
              <a:defRPr sz="1200" b="0"/>
            </a:lvl2pPr>
            <a:lvl3pPr>
              <a:spcBef>
                <a:spcPts val="0"/>
              </a:spcBef>
              <a:defRPr sz="1200"/>
            </a:lvl3pPr>
            <a:lvl4pPr>
              <a:spcBef>
                <a:spcPts val="0"/>
              </a:spcBef>
              <a:defRPr sz="1200"/>
            </a:lvl4pPr>
            <a:lvl5pPr>
              <a:spcBef>
                <a:spcPts val="0"/>
              </a:spcBef>
              <a:defRPr sz="1200"/>
            </a:lvl5pPr>
          </a:lstStyle>
          <a:p>
            <a:pPr lvl="0"/>
            <a:r>
              <a:rPr lang="fr-FR" noProof="0"/>
              <a:t>Modifier les styles du texte du masque</a:t>
            </a:r>
          </a:p>
          <a:p>
            <a:pPr lvl="1"/>
            <a:r>
              <a:rPr lang="fr-FR" noProof="0"/>
              <a:t>Deuxième niveau</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11" name="Espace réservé du texte 8">
            <a:extLst>
              <a:ext uri="{FF2B5EF4-FFF2-40B4-BE49-F238E27FC236}">
                <a16:creationId xmlns:a16="http://schemas.microsoft.com/office/drawing/2014/main" id="{B2802C8B-B0EC-4743-AD22-84CA595D5982}"/>
              </a:ext>
            </a:extLst>
          </p:cNvPr>
          <p:cNvSpPr>
            <a:spLocks noGrp="1"/>
          </p:cNvSpPr>
          <p:nvPr>
            <p:ph type="body" sz="quarter" idx="14" hasCustomPrompt="1"/>
          </p:nvPr>
        </p:nvSpPr>
        <p:spPr>
          <a:xfrm>
            <a:off x="7442992" y="2209366"/>
            <a:ext cx="3960000" cy="2880000"/>
          </a:xfrm>
          <a:ln w="3175">
            <a:noFill/>
          </a:ln>
        </p:spPr>
        <p:txBody>
          <a:bodyPr lIns="0" tIns="0" rIns="0" bIns="0"/>
          <a:lstStyle>
            <a:lvl1pPr marL="0" indent="0">
              <a:buNone/>
              <a:defRPr sz="2600">
                <a:solidFill>
                  <a:schemeClr val="tx2"/>
                </a:solidFill>
              </a:defRPr>
            </a:lvl1pPr>
          </a:lstStyle>
          <a:p>
            <a:pPr lvl="0"/>
            <a:r>
              <a:rPr lang="fr-FR" noProof="0"/>
              <a:t>Modifier les styles du texte du masque</a:t>
            </a:r>
          </a:p>
        </p:txBody>
      </p:sp>
      <p:sp>
        <p:nvSpPr>
          <p:cNvPr id="12" name="Espace réservé pour une image  2">
            <a:extLst>
              <a:ext uri="{FF2B5EF4-FFF2-40B4-BE49-F238E27FC236}">
                <a16:creationId xmlns:a16="http://schemas.microsoft.com/office/drawing/2014/main" id="{9F49BC4E-DACB-4666-810C-5EFE8B6A173D}"/>
              </a:ext>
            </a:extLst>
          </p:cNvPr>
          <p:cNvSpPr>
            <a:spLocks noGrp="1"/>
          </p:cNvSpPr>
          <p:nvPr>
            <p:ph type="pic" idx="15"/>
          </p:nvPr>
        </p:nvSpPr>
        <p:spPr>
          <a:xfrm>
            <a:off x="3387004" y="1766339"/>
            <a:ext cx="2454996" cy="3179955"/>
          </a:xfrm>
          <a:solidFill>
            <a:schemeClr val="bg1">
              <a:lumMod val="95000"/>
            </a:schemeClr>
          </a:solidFill>
        </p:spPr>
        <p:txBody>
          <a:bodyPr anchor="ctr"/>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1"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22"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Tree>
    <p:extLst>
      <p:ext uri="{BB962C8B-B14F-4D97-AF65-F5344CB8AC3E}">
        <p14:creationId xmlns:p14="http://schemas.microsoft.com/office/powerpoint/2010/main" val="144364979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Graphiqu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3" name="Espace réservé du graphique 2">
            <a:extLst>
              <a:ext uri="{FF2B5EF4-FFF2-40B4-BE49-F238E27FC236}">
                <a16:creationId xmlns:a16="http://schemas.microsoft.com/office/drawing/2014/main" id="{D2014B7E-6734-44D5-8300-435BC39AD7F0}"/>
              </a:ext>
            </a:extLst>
          </p:cNvPr>
          <p:cNvSpPr>
            <a:spLocks noGrp="1"/>
          </p:cNvSpPr>
          <p:nvPr>
            <p:ph type="chart" sz="quarter" idx="13"/>
          </p:nvPr>
        </p:nvSpPr>
        <p:spPr>
          <a:xfrm>
            <a:off x="720000" y="2225675"/>
            <a:ext cx="3060000" cy="3420000"/>
          </a:xfrm>
          <a:solidFill>
            <a:schemeClr val="bg1">
              <a:lumMod val="95000"/>
            </a:schemeClr>
          </a:solidFill>
        </p:spPr>
        <p:txBody>
          <a:bodyPr anchor="ctr"/>
          <a:lstStyle>
            <a:lvl1pPr marL="0" indent="0" algn="ctr">
              <a:buNone/>
              <a:defRPr sz="1400" b="0">
                <a:solidFill>
                  <a:schemeClr val="tx1"/>
                </a:solidFill>
              </a:defRPr>
            </a:lvl1pPr>
          </a:lstStyle>
          <a:p>
            <a:r>
              <a:rPr lang="fr-FR" noProof="0"/>
              <a:t>Cliquez sur l'icône pour ajouter un graphique</a:t>
            </a:r>
          </a:p>
        </p:txBody>
      </p:sp>
      <p:sp>
        <p:nvSpPr>
          <p:cNvPr id="12" name="Espace réservé du graphique 2">
            <a:extLst>
              <a:ext uri="{FF2B5EF4-FFF2-40B4-BE49-F238E27FC236}">
                <a16:creationId xmlns:a16="http://schemas.microsoft.com/office/drawing/2014/main" id="{B9357445-E95E-4AFF-B86A-E38E02B9F6D7}"/>
              </a:ext>
            </a:extLst>
          </p:cNvPr>
          <p:cNvSpPr>
            <a:spLocks noGrp="1"/>
          </p:cNvSpPr>
          <p:nvPr>
            <p:ph type="chart" sz="quarter" idx="14"/>
          </p:nvPr>
        </p:nvSpPr>
        <p:spPr>
          <a:xfrm>
            <a:off x="3912780" y="2225675"/>
            <a:ext cx="3060000" cy="3420000"/>
          </a:xfrm>
          <a:solidFill>
            <a:schemeClr val="bg1">
              <a:lumMod val="95000"/>
            </a:schemeClr>
          </a:solidFill>
        </p:spPr>
        <p:txBody>
          <a:bodyPr anchor="ctr"/>
          <a:lstStyle>
            <a:lvl1pPr marL="0" indent="0" algn="ctr">
              <a:buNone/>
              <a:defRPr sz="1400" b="0">
                <a:solidFill>
                  <a:schemeClr val="tx1"/>
                </a:solidFill>
              </a:defRPr>
            </a:lvl1pPr>
          </a:lstStyle>
          <a:p>
            <a:r>
              <a:rPr lang="fr-FR" noProof="0"/>
              <a:t>Cliquez sur l'icône pour ajouter un graphique</a:t>
            </a:r>
          </a:p>
        </p:txBody>
      </p:sp>
      <p:sp>
        <p:nvSpPr>
          <p:cNvPr id="13" name="Espace réservé du graphique 2">
            <a:extLst>
              <a:ext uri="{FF2B5EF4-FFF2-40B4-BE49-F238E27FC236}">
                <a16:creationId xmlns:a16="http://schemas.microsoft.com/office/drawing/2014/main" id="{89F97BC6-921E-4E5F-B035-247667FE4A89}"/>
              </a:ext>
            </a:extLst>
          </p:cNvPr>
          <p:cNvSpPr>
            <a:spLocks noGrp="1"/>
          </p:cNvSpPr>
          <p:nvPr>
            <p:ph type="chart" sz="quarter" idx="15"/>
          </p:nvPr>
        </p:nvSpPr>
        <p:spPr>
          <a:xfrm>
            <a:off x="7364641" y="2225675"/>
            <a:ext cx="4105999" cy="3420000"/>
          </a:xfrm>
          <a:solidFill>
            <a:schemeClr val="bg1">
              <a:lumMod val="95000"/>
            </a:schemeClr>
          </a:solidFill>
        </p:spPr>
        <p:txBody>
          <a:bodyPr anchor="ctr"/>
          <a:lstStyle>
            <a:lvl1pPr marL="0" indent="0" algn="ctr">
              <a:buNone/>
              <a:defRPr sz="1400" b="0">
                <a:solidFill>
                  <a:schemeClr val="tx1"/>
                </a:solidFill>
              </a:defRPr>
            </a:lvl1pPr>
          </a:lstStyle>
          <a:p>
            <a:r>
              <a:rPr lang="fr-FR" noProof="0"/>
              <a:t>Cliquez sur l'icône pour ajouter un graphique</a:t>
            </a:r>
          </a:p>
        </p:txBody>
      </p:sp>
      <p:sp>
        <p:nvSpPr>
          <p:cNvPr id="30"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31"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Tree>
    <p:extLst>
      <p:ext uri="{BB962C8B-B14F-4D97-AF65-F5344CB8AC3E}">
        <p14:creationId xmlns:p14="http://schemas.microsoft.com/office/powerpoint/2010/main" val="317031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_Tablea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11" name="Espace réservé du tableau 10">
            <a:extLst>
              <a:ext uri="{FF2B5EF4-FFF2-40B4-BE49-F238E27FC236}">
                <a16:creationId xmlns:a16="http://schemas.microsoft.com/office/drawing/2014/main" id="{B75B041A-8574-4B31-93E5-C721F617AC08}"/>
              </a:ext>
            </a:extLst>
          </p:cNvPr>
          <p:cNvSpPr>
            <a:spLocks noGrp="1"/>
          </p:cNvSpPr>
          <p:nvPr>
            <p:ph type="tbl" sz="quarter" idx="13"/>
          </p:nvPr>
        </p:nvSpPr>
        <p:spPr>
          <a:xfrm>
            <a:off x="725488" y="1772921"/>
            <a:ext cx="10741025" cy="1944368"/>
          </a:xfrm>
          <a:solidFill>
            <a:schemeClr val="bg1">
              <a:lumMod val="95000"/>
            </a:schemeClr>
          </a:solidFill>
        </p:spPr>
        <p:txBody>
          <a:bodyPr anchor="ctr"/>
          <a:lstStyle>
            <a:lvl1pPr marL="0" indent="0" algn="ctr">
              <a:buNone/>
              <a:defRPr sz="1400" b="0">
                <a:solidFill>
                  <a:schemeClr val="tx1"/>
                </a:solidFill>
              </a:defRPr>
            </a:lvl1pPr>
          </a:lstStyle>
          <a:p>
            <a:r>
              <a:rPr lang="fr-FR" noProof="0"/>
              <a:t>Cliquez sur l'icône pour ajouter un tableau</a:t>
            </a:r>
          </a:p>
        </p:txBody>
      </p:sp>
      <p:sp>
        <p:nvSpPr>
          <p:cNvPr id="18"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19"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21" name="Espace réservé du tableau 10">
            <a:extLst>
              <a:ext uri="{FF2B5EF4-FFF2-40B4-BE49-F238E27FC236}">
                <a16:creationId xmlns:a16="http://schemas.microsoft.com/office/drawing/2014/main" id="{B75B041A-8574-4B31-93E5-C721F617AC08}"/>
              </a:ext>
            </a:extLst>
          </p:cNvPr>
          <p:cNvSpPr>
            <a:spLocks noGrp="1"/>
          </p:cNvSpPr>
          <p:nvPr>
            <p:ph type="tbl" sz="quarter" idx="14"/>
          </p:nvPr>
        </p:nvSpPr>
        <p:spPr>
          <a:xfrm>
            <a:off x="735648" y="3942718"/>
            <a:ext cx="10741025" cy="1944368"/>
          </a:xfrm>
          <a:solidFill>
            <a:schemeClr val="bg1">
              <a:lumMod val="95000"/>
            </a:schemeClr>
          </a:solidFill>
        </p:spPr>
        <p:txBody>
          <a:bodyPr anchor="ctr"/>
          <a:lstStyle>
            <a:lvl1pPr marL="0" indent="0" algn="ctr">
              <a:buNone/>
              <a:defRPr sz="1400" b="0">
                <a:solidFill>
                  <a:schemeClr val="tx1"/>
                </a:solidFill>
              </a:defRPr>
            </a:lvl1pPr>
          </a:lstStyle>
          <a:p>
            <a:r>
              <a:rPr lang="fr-FR" noProof="0"/>
              <a:t>Cliquez sur l'icône pour ajouter un tableau</a:t>
            </a:r>
          </a:p>
        </p:txBody>
      </p:sp>
    </p:spTree>
    <p:extLst>
      <p:ext uri="{BB962C8B-B14F-4D97-AF65-F5344CB8AC3E}">
        <p14:creationId xmlns:p14="http://schemas.microsoft.com/office/powerpoint/2010/main" val="433796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9_Contact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669256" y="2609850"/>
            <a:ext cx="2159952" cy="1080000"/>
          </a:xfrm>
        </p:spPr>
        <p:txBody>
          <a:bodyPr/>
          <a:lstStyle>
            <a:lvl1pPr marL="0" indent="0">
              <a:spcBef>
                <a:spcPts val="0"/>
              </a:spcBef>
              <a:spcAft>
                <a:spcPts val="0"/>
              </a:spcAft>
              <a:buNone/>
              <a:defRPr sz="1200" b="1">
                <a:solidFill>
                  <a:schemeClr val="tx1"/>
                </a:solidFill>
              </a:defRPr>
            </a:lvl1pPr>
            <a:lvl2pPr marL="0" indent="0">
              <a:spcBef>
                <a:spcPts val="0"/>
              </a:spcBef>
              <a:spcAft>
                <a:spcPts val="0"/>
              </a:spcAft>
              <a:buFont typeface="Arial" panose="020B0604020202020204" pitchFamily="34" charset="0"/>
              <a:buNone/>
              <a:defRPr sz="1200" b="0"/>
            </a:lvl2pPr>
            <a:lvl3pPr marL="538163" indent="0">
              <a:spcBef>
                <a:spcPts val="0"/>
              </a:spcBef>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fr-FR" noProof="0"/>
              <a:t>Modifier les styles du texte du masque</a:t>
            </a:r>
          </a:p>
          <a:p>
            <a:pPr lvl="1"/>
            <a:r>
              <a:rPr lang="fr-FR" noProof="0"/>
              <a:t>Deuxième niveau</a:t>
            </a:r>
          </a:p>
        </p:txBody>
      </p:sp>
      <p:sp>
        <p:nvSpPr>
          <p:cNvPr id="13" name="Espace réservé pour une image  2">
            <a:extLst>
              <a:ext uri="{FF2B5EF4-FFF2-40B4-BE49-F238E27FC236}">
                <a16:creationId xmlns:a16="http://schemas.microsoft.com/office/drawing/2014/main" id="{5BED94BE-DD75-4C1E-B01B-60AB1E40CB7E}"/>
              </a:ext>
            </a:extLst>
          </p:cNvPr>
          <p:cNvSpPr>
            <a:spLocks noGrp="1"/>
          </p:cNvSpPr>
          <p:nvPr>
            <p:ph type="pic" idx="1"/>
          </p:nvPr>
        </p:nvSpPr>
        <p:spPr>
          <a:xfrm>
            <a:off x="721227" y="2539344"/>
            <a:ext cx="720000" cy="1025387"/>
          </a:xfrm>
          <a:solidFill>
            <a:schemeClr val="bg1">
              <a:lumMod val="95000"/>
            </a:schemeClr>
          </a:solidFill>
        </p:spPr>
        <p:txBody>
          <a:bodyPr anchor="ctr">
            <a:noAutofit/>
          </a:bodyPr>
          <a:lstStyle>
            <a:lvl1pPr marL="0" indent="0" algn="ctr">
              <a:buNone/>
              <a:defRPr sz="8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cxnSp>
        <p:nvCxnSpPr>
          <p:cNvPr id="14" name="Connecteur droit 13">
            <a:extLst>
              <a:ext uri="{FF2B5EF4-FFF2-40B4-BE49-F238E27FC236}">
                <a16:creationId xmlns:a16="http://schemas.microsoft.com/office/drawing/2014/main" id="{58A1500B-D2DF-4999-AD43-F723055563B0}"/>
              </a:ext>
            </a:extLst>
          </p:cNvPr>
          <p:cNvCxnSpPr>
            <a:cxnSpLocks/>
          </p:cNvCxnSpPr>
          <p:nvPr/>
        </p:nvCxnSpPr>
        <p:spPr>
          <a:xfrm>
            <a:off x="719138"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10">
            <a:extLst>
              <a:ext uri="{FF2B5EF4-FFF2-40B4-BE49-F238E27FC236}">
                <a16:creationId xmlns:a16="http://schemas.microsoft.com/office/drawing/2014/main" id="{C876B217-9621-42D1-8A29-7EBFCB884D52}"/>
              </a:ext>
            </a:extLst>
          </p:cNvPr>
          <p:cNvSpPr>
            <a:spLocks noGrp="1"/>
          </p:cNvSpPr>
          <p:nvPr>
            <p:ph type="body" sz="quarter" idx="14" hasCustomPrompt="1"/>
          </p:nvPr>
        </p:nvSpPr>
        <p:spPr>
          <a:xfrm>
            <a:off x="5491162" y="2609850"/>
            <a:ext cx="2159952" cy="1080000"/>
          </a:xfrm>
        </p:spPr>
        <p:txBody>
          <a:bodyPr/>
          <a:lstStyle>
            <a:lvl1pPr marL="0" indent="0">
              <a:spcBef>
                <a:spcPts val="0"/>
              </a:spcBef>
              <a:spcAft>
                <a:spcPts val="0"/>
              </a:spcAft>
              <a:buNone/>
              <a:defRPr sz="1200">
                <a:solidFill>
                  <a:schemeClr val="tx1"/>
                </a:solidFill>
              </a:defRPr>
            </a:lvl1pPr>
            <a:lvl2pPr marL="0" indent="0">
              <a:spcBef>
                <a:spcPts val="0"/>
              </a:spcBef>
              <a:spcAft>
                <a:spcPts val="0"/>
              </a:spcAft>
              <a:buFont typeface="Arial" panose="020B0604020202020204" pitchFamily="34" charset="0"/>
              <a:buNone/>
              <a:defRPr sz="1200" b="0"/>
            </a:lvl2pPr>
            <a:lvl3pPr marL="538163" indent="0">
              <a:spcBef>
                <a:spcPts val="0"/>
              </a:spcBef>
              <a:spcAft>
                <a:spcPts val="0"/>
              </a:spcAft>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fr-FR" noProof="0"/>
              <a:t>Modifier les styles du texte du masque</a:t>
            </a:r>
          </a:p>
          <a:p>
            <a:pPr lvl="1"/>
            <a:r>
              <a:rPr lang="fr-FR" noProof="0"/>
              <a:t>Deuxième niveau</a:t>
            </a:r>
          </a:p>
          <a:p>
            <a:pPr lvl="2"/>
            <a:endParaRPr lang="fr-FR" noProof="0"/>
          </a:p>
        </p:txBody>
      </p:sp>
      <p:sp>
        <p:nvSpPr>
          <p:cNvPr id="16" name="Espace réservé pour une image  2">
            <a:extLst>
              <a:ext uri="{FF2B5EF4-FFF2-40B4-BE49-F238E27FC236}">
                <a16:creationId xmlns:a16="http://schemas.microsoft.com/office/drawing/2014/main" id="{75CC39B0-0E8B-4CE2-B9AD-73D04280452F}"/>
              </a:ext>
            </a:extLst>
          </p:cNvPr>
          <p:cNvSpPr>
            <a:spLocks noGrp="1"/>
          </p:cNvSpPr>
          <p:nvPr>
            <p:ph type="pic" idx="15"/>
          </p:nvPr>
        </p:nvSpPr>
        <p:spPr>
          <a:xfrm>
            <a:off x="4543133" y="2539344"/>
            <a:ext cx="720000" cy="1025387"/>
          </a:xfrm>
          <a:solidFill>
            <a:schemeClr val="bg1">
              <a:lumMod val="95000"/>
            </a:schemeClr>
          </a:solidFill>
        </p:spPr>
        <p:txBody>
          <a:bodyPr anchor="ctr">
            <a:noAutofit/>
          </a:bodyP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7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cxnSp>
        <p:nvCxnSpPr>
          <p:cNvPr id="17" name="Connecteur droit 16">
            <a:extLst>
              <a:ext uri="{FF2B5EF4-FFF2-40B4-BE49-F238E27FC236}">
                <a16:creationId xmlns:a16="http://schemas.microsoft.com/office/drawing/2014/main" id="{D34B360F-4240-4975-83EB-12C71F3BB999}"/>
              </a:ext>
            </a:extLst>
          </p:cNvPr>
          <p:cNvCxnSpPr>
            <a:cxnSpLocks/>
          </p:cNvCxnSpPr>
          <p:nvPr/>
        </p:nvCxnSpPr>
        <p:spPr>
          <a:xfrm>
            <a:off x="4541044"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Tree>
    <p:extLst>
      <p:ext uri="{BB962C8B-B14F-4D97-AF65-F5344CB8AC3E}">
        <p14:creationId xmlns:p14="http://schemas.microsoft.com/office/powerpoint/2010/main" val="210198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QuatrièmedeCouverture">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72"/>
            <a:ext cx="11466576" cy="6129467"/>
          </a:xfrm>
          <a:prstGeom prst="rect">
            <a:avLst/>
          </a:prstGeom>
        </p:spPr>
      </p:pic>
      <p:sp>
        <p:nvSpPr>
          <p:cNvPr id="5" name="Espace réservé de la date 4">
            <a:extLst>
              <a:ext uri="{FF2B5EF4-FFF2-40B4-BE49-F238E27FC236}">
                <a16:creationId xmlns:a16="http://schemas.microsoft.com/office/drawing/2014/main" id="{18CABD3B-4902-4044-AF74-8BB4B6303E47}"/>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6" name="Espace réservé du pied de page 5">
            <a:extLst>
              <a:ext uri="{FF2B5EF4-FFF2-40B4-BE49-F238E27FC236}">
                <a16:creationId xmlns:a16="http://schemas.microsoft.com/office/drawing/2014/main" id="{DB1F0DAE-4269-48DD-BA61-9040EF637F29}"/>
              </a:ext>
            </a:extLst>
          </p:cNvPr>
          <p:cNvSpPr>
            <a:spLocks noGrp="1"/>
          </p:cNvSpPr>
          <p:nvPr>
            <p:ph type="ftr" sz="quarter" idx="11"/>
          </p:nvPr>
        </p:nvSpPr>
        <p:spPr/>
        <p:txBody>
          <a:bodyPr/>
          <a:lstStyle>
            <a:lvl1pPr>
              <a:defRPr>
                <a:solidFill>
                  <a:schemeClr val="tx1"/>
                </a:solidFill>
              </a:defRPr>
            </a:lvl1pPr>
          </a:lstStyle>
          <a:p>
            <a:endParaRPr lang="fr-FR"/>
          </a:p>
        </p:txBody>
      </p:sp>
      <p:sp>
        <p:nvSpPr>
          <p:cNvPr id="7" name="Espace réservé du numéro de diapositive 6">
            <a:extLst>
              <a:ext uri="{FF2B5EF4-FFF2-40B4-BE49-F238E27FC236}">
                <a16:creationId xmlns:a16="http://schemas.microsoft.com/office/drawing/2014/main" id="{CF4E83E7-4CF8-40EA-B56F-05E4A503D6F8}"/>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38" name="Titre 1">
            <a:extLst>
              <a:ext uri="{FF2B5EF4-FFF2-40B4-BE49-F238E27FC236}">
                <a16:creationId xmlns:a16="http://schemas.microsoft.com/office/drawing/2014/main" id="{2A05F2E9-0514-4CF2-B6ED-CD31C493C13E}"/>
              </a:ext>
            </a:extLst>
          </p:cNvPr>
          <p:cNvSpPr>
            <a:spLocks noGrp="1"/>
          </p:cNvSpPr>
          <p:nvPr>
            <p:ph type="title"/>
          </p:nvPr>
        </p:nvSpPr>
        <p:spPr>
          <a:xfrm>
            <a:off x="718623" y="1706796"/>
            <a:ext cx="7806811" cy="612000"/>
          </a:xfrm>
        </p:spPr>
        <p:txBody>
          <a:bodyPr anchor="t"/>
          <a:lstStyle>
            <a:lvl1pPr>
              <a:defRPr sz="3200" b="1">
                <a:solidFill>
                  <a:schemeClr val="bg1"/>
                </a:solidFill>
              </a:defRPr>
            </a:lvl1pPr>
          </a:lstStyle>
          <a:p>
            <a:r>
              <a:rPr lang="fr-FR" noProof="0"/>
              <a:t>Modifiez le style du titre</a:t>
            </a:r>
          </a:p>
        </p:txBody>
      </p:sp>
      <p:sp>
        <p:nvSpPr>
          <p:cNvPr id="39" name="Espace réservé du contenu 2">
            <a:extLst>
              <a:ext uri="{FF2B5EF4-FFF2-40B4-BE49-F238E27FC236}">
                <a16:creationId xmlns:a16="http://schemas.microsoft.com/office/drawing/2014/main" id="{D2F2C921-3C6C-48BB-816E-2BA34238BA53}"/>
              </a:ext>
            </a:extLst>
          </p:cNvPr>
          <p:cNvSpPr>
            <a:spLocks noGrp="1"/>
          </p:cNvSpPr>
          <p:nvPr>
            <p:ph idx="1" hasCustomPrompt="1"/>
          </p:nvPr>
        </p:nvSpPr>
        <p:spPr>
          <a:xfrm>
            <a:off x="718623" y="3290094"/>
            <a:ext cx="2845308" cy="1080000"/>
          </a:xfrm>
        </p:spPr>
        <p:txBody>
          <a:bodyPr/>
          <a:lstStyle>
            <a:lvl1pPr marL="0" indent="0">
              <a:spcBef>
                <a:spcPts val="0"/>
              </a:spcBef>
              <a:buNone/>
              <a:defRPr sz="800" b="0">
                <a:solidFill>
                  <a:schemeClr val="bg1"/>
                </a:solidFill>
              </a:defRPr>
            </a:lvl1pPr>
            <a:lvl2pPr marL="0" indent="0">
              <a:spcBef>
                <a:spcPts val="0"/>
              </a:spcBef>
              <a:buFont typeface="Arial" panose="020B0604020202020204" pitchFamily="34" charset="0"/>
              <a:buNone/>
              <a:defRPr sz="800" b="0">
                <a:solidFill>
                  <a:schemeClr val="bg1"/>
                </a:solidFill>
              </a:defRPr>
            </a:lvl2pPr>
            <a:lvl3pPr marL="538163" indent="0">
              <a:spcBef>
                <a:spcPts val="0"/>
              </a:spcBef>
              <a:buFont typeface="Arial" panose="020B0604020202020204" pitchFamily="34" charset="0"/>
              <a:buNone/>
              <a:defRPr sz="800" b="0"/>
            </a:lvl3pPr>
            <a:lvl4pPr marL="538163" indent="0">
              <a:spcBef>
                <a:spcPts val="0"/>
              </a:spcBef>
              <a:buFont typeface="Arial" panose="020B0604020202020204" pitchFamily="34" charset="0"/>
              <a:buNone/>
              <a:defRPr sz="800" b="0"/>
            </a:lvl4pPr>
            <a:lvl5pPr marL="198000" indent="0">
              <a:spcBef>
                <a:spcPts val="0"/>
              </a:spcBef>
              <a:buFont typeface="Arial" panose="020B0604020202020204" pitchFamily="34" charset="0"/>
              <a:buNone/>
              <a:defRPr sz="800" b="0"/>
            </a:lvl5pPr>
            <a:lvl6pPr>
              <a:defRPr sz="2000"/>
            </a:lvl6pPr>
            <a:lvl7pPr>
              <a:defRPr sz="2000"/>
            </a:lvl7pPr>
            <a:lvl8pPr>
              <a:defRPr sz="2000"/>
            </a:lvl8pPr>
            <a:lvl9pPr>
              <a:defRPr sz="2000"/>
            </a:lvl9pPr>
          </a:lstStyle>
          <a:p>
            <a:pPr lvl="0"/>
            <a:r>
              <a:rPr lang="fr-FR" noProof="0"/>
              <a:t>Modifier les styles du texte du masque</a:t>
            </a:r>
          </a:p>
          <a:p>
            <a:pPr lvl="1"/>
            <a:r>
              <a:rPr lang="fr-FR" noProof="0"/>
              <a:t>Deuxième niveau</a:t>
            </a:r>
          </a:p>
        </p:txBody>
      </p:sp>
      <p:cxnSp>
        <p:nvCxnSpPr>
          <p:cNvPr id="48" name="Connecteur droit 47">
            <a:extLst>
              <a:ext uri="{FF2B5EF4-FFF2-40B4-BE49-F238E27FC236}">
                <a16:creationId xmlns:a16="http://schemas.microsoft.com/office/drawing/2014/main" id="{8832A72E-DA14-460B-8E61-E5027E89EF4F}"/>
              </a:ext>
            </a:extLst>
          </p:cNvPr>
          <p:cNvCxnSpPr>
            <a:cxnSpLocks/>
          </p:cNvCxnSpPr>
          <p:nvPr/>
        </p:nvCxnSpPr>
        <p:spPr>
          <a:xfrm>
            <a:off x="719138" y="2512219"/>
            <a:ext cx="721518" cy="0"/>
          </a:xfrm>
          <a:prstGeom prst="line">
            <a:avLst/>
          </a:prstGeom>
          <a:noFill/>
          <a:ln w="38100" cap="flat" cmpd="sng" algn="ctr">
            <a:solidFill>
              <a:schemeClr val="bg1"/>
            </a:solidFill>
            <a:prstDash val="solid"/>
            <a:miter lim="800000"/>
          </a:ln>
          <a:effectLst/>
        </p:spPr>
      </p:cxnSp>
    </p:spTree>
    <p:extLst>
      <p:ext uri="{BB962C8B-B14F-4D97-AF65-F5344CB8AC3E}">
        <p14:creationId xmlns:p14="http://schemas.microsoft.com/office/powerpoint/2010/main" val="172384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58EE452-2F1F-44B3-AF06-8C903203FA28}" type="datetimeFigureOut">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FE4485-B899-44BE-8C0C-C3AB6CAFEA43}" type="slidenum">
              <a:rPr lang="fr-FR" smtClean="0"/>
              <a:t>‹N°›</a:t>
            </a:fld>
            <a:endParaRPr lang="fr-FR"/>
          </a:p>
        </p:txBody>
      </p:sp>
    </p:spTree>
    <p:extLst>
      <p:ext uri="{BB962C8B-B14F-4D97-AF65-F5344CB8AC3E}">
        <p14:creationId xmlns:p14="http://schemas.microsoft.com/office/powerpoint/2010/main" val="11734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1_Couverture_Photo_TexteRouge ">
    <p:spTree>
      <p:nvGrpSpPr>
        <p:cNvPr id="1" name=""/>
        <p:cNvGrpSpPr/>
        <p:nvPr/>
      </p:nvGrpSpPr>
      <p:grpSpPr>
        <a:xfrm>
          <a:off x="0" y="0"/>
          <a:ext cx="0" cy="0"/>
          <a:chOff x="0" y="0"/>
          <a:chExt cx="0" cy="0"/>
        </a:xfrm>
      </p:grpSpPr>
      <p:sp>
        <p:nvSpPr>
          <p:cNvPr id="25"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7782035" y="0"/>
            <a:ext cx="3695700"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6" name="ZoneTexte 25"/>
          <p:cNvSpPr txBox="1"/>
          <p:nvPr/>
        </p:nvSpPr>
        <p:spPr>
          <a:xfrm rot="16200000">
            <a:off x="10880361" y="4732026"/>
            <a:ext cx="1396111" cy="169277"/>
          </a:xfrm>
          <a:prstGeom prst="rect">
            <a:avLst/>
          </a:prstGeom>
          <a:noFill/>
        </p:spPr>
        <p:txBody>
          <a:bodyPr wrap="square" rtlCol="0">
            <a:spAutoFit/>
          </a:bodyPr>
          <a:lstStyle/>
          <a:p>
            <a:r>
              <a:rPr lang="fr-FR" sz="500" b="0" kern="1200">
                <a:solidFill>
                  <a:schemeClr val="tx1"/>
                </a:solidFill>
                <a:effectLst/>
                <a:latin typeface="+mn-lt"/>
                <a:ea typeface="+mn-ea"/>
                <a:cs typeface="+mn-cs"/>
              </a:rPr>
              <a:t>* Le monde est tel que nous le façonnons.</a:t>
            </a:r>
            <a:endParaRPr lang="fr-FR" sz="500" b="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719555" y="3785955"/>
            <a:ext cx="5475215" cy="540000"/>
          </a:xfrm>
        </p:spPr>
        <p:txBody>
          <a:bodyPr anchor="t"/>
          <a:lstStyle>
            <a:lvl1pPr marL="0" indent="0" algn="l">
              <a:buNone/>
              <a:defRPr sz="14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5" y="787079"/>
            <a:ext cx="6120000" cy="1980000"/>
          </a:xfrm>
        </p:spPr>
        <p:txBody>
          <a:bodyPr anchor="b"/>
          <a:lstStyle>
            <a:lvl1pPr algn="l">
              <a:lnSpc>
                <a:spcPct val="100000"/>
              </a:lnSpc>
              <a:spcBef>
                <a:spcPts val="600"/>
              </a:spcBef>
              <a:defRPr sz="4000" b="0">
                <a:solidFill>
                  <a:schemeClr val="tx1"/>
                </a:solidFill>
              </a:defRPr>
            </a:lvl1pPr>
          </a:lstStyle>
          <a:p>
            <a:r>
              <a:rPr lang="fr-FR" noProof="0"/>
              <a:t>Modifiez le style </a:t>
            </a:r>
            <a:br>
              <a:rPr lang="fr-FR" noProof="0"/>
            </a:br>
            <a:r>
              <a:rPr lang="fr-FR" noProof="0"/>
              <a:t>du titre</a:t>
            </a:r>
          </a:p>
        </p:txBody>
      </p:sp>
      <p:pic>
        <p:nvPicPr>
          <p:cNvPr id="21" name="Imag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43" y="6131011"/>
            <a:ext cx="2705573" cy="371353"/>
          </a:xfrm>
          <a:prstGeom prst="rect">
            <a:avLst/>
          </a:prstGeom>
        </p:spPr>
      </p:pic>
      <p:sp>
        <p:nvSpPr>
          <p:cNvPr id="22" name="ZoneTexte 21"/>
          <p:cNvSpPr txBox="1"/>
          <p:nvPr/>
        </p:nvSpPr>
        <p:spPr>
          <a:xfrm>
            <a:off x="3101676" y="6148760"/>
            <a:ext cx="248584" cy="184666"/>
          </a:xfrm>
          <a:prstGeom prst="rect">
            <a:avLst/>
          </a:prstGeom>
          <a:noFill/>
        </p:spPr>
        <p:txBody>
          <a:bodyPr wrap="square" rtlCol="0">
            <a:spAutoFit/>
          </a:bodyPr>
          <a:lstStyle/>
          <a:p>
            <a:r>
              <a:rPr lang="fr-FR" sz="600" b="1">
                <a:solidFill>
                  <a:schemeClr val="tx2"/>
                </a:solidFill>
              </a:rPr>
              <a:t>*</a:t>
            </a:r>
            <a:endParaRPr lang="fr-FR" sz="1050" b="1">
              <a:solidFill>
                <a:schemeClr val="tx2"/>
              </a:solidFill>
            </a:endParaRPr>
          </a:p>
        </p:txBody>
      </p:sp>
    </p:spTree>
    <p:extLst>
      <p:ext uri="{BB962C8B-B14F-4D97-AF65-F5344CB8AC3E}">
        <p14:creationId xmlns:p14="http://schemas.microsoft.com/office/powerpoint/2010/main" val="132598437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ouverture_Photo_TexteBlanc">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6" y="788400"/>
            <a:ext cx="6120000" cy="1980000"/>
          </a:xfrm>
        </p:spPr>
        <p:txBody>
          <a:bodyPr anchor="b"/>
          <a:lstStyle>
            <a:lvl1pPr algn="l">
              <a:defRPr sz="4000" b="1">
                <a:solidFill>
                  <a:schemeClr val="bg1"/>
                </a:solidFill>
              </a:defRPr>
            </a:lvl1pPr>
          </a:lstStyle>
          <a:p>
            <a:r>
              <a:rPr lang="fr-FR" noProof="0"/>
              <a:t>Modifiez le style </a:t>
            </a:r>
            <a:br>
              <a:rPr lang="fr-FR" noProof="0"/>
            </a:br>
            <a:r>
              <a:rPr lang="fr-FR" noProof="0"/>
              <a:t>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p>
        </p:txBody>
      </p:sp>
      <p:sp>
        <p:nvSpPr>
          <p:cNvPr id="7" name="Rectangle 6"/>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noProof="0"/>
          </a:p>
        </p:txBody>
      </p:sp>
      <p:sp>
        <p:nvSpPr>
          <p:cNvPr id="8" name="ZoneTexte 7"/>
          <p:cNvSpPr txBox="1"/>
          <p:nvPr userDrawn="1"/>
        </p:nvSpPr>
        <p:spPr>
          <a:xfrm>
            <a:off x="545702" y="-384054"/>
            <a:ext cx="4080298" cy="276999"/>
          </a:xfrm>
          <a:prstGeom prst="rect">
            <a:avLst/>
          </a:prstGeom>
          <a:noFill/>
        </p:spPr>
        <p:txBody>
          <a:bodyPr wrap="square" rtlCol="0">
            <a:spAutoFit/>
          </a:bodyPr>
          <a:lstStyle/>
          <a:p>
            <a:r>
              <a:rPr lang="fr-FR" sz="1200" noProof="0"/>
              <a:t>Couleurs</a:t>
            </a:r>
            <a:r>
              <a:rPr lang="fr-FR" sz="1200" baseline="0" noProof="0"/>
              <a:t> à utiliser pour les textes</a:t>
            </a:r>
            <a:endParaRPr lang="fr-FR" sz="1200" noProof="0"/>
          </a:p>
        </p:txBody>
      </p:sp>
      <p:sp>
        <p:nvSpPr>
          <p:cNvPr id="9" name="Rectangle 8"/>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noProof="0"/>
          </a:p>
        </p:txBody>
      </p:sp>
      <p:pic>
        <p:nvPicPr>
          <p:cNvPr id="15" name="Imag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543" y="6021827"/>
            <a:ext cx="2705573" cy="371353"/>
          </a:xfrm>
          <a:prstGeom prst="rect">
            <a:avLst/>
          </a:prstGeom>
        </p:spPr>
      </p:pic>
      <p:sp>
        <p:nvSpPr>
          <p:cNvPr id="17" name="ZoneTexte 16"/>
          <p:cNvSpPr txBox="1"/>
          <p:nvPr userDrawn="1"/>
        </p:nvSpPr>
        <p:spPr>
          <a:xfrm>
            <a:off x="3101676" y="6039576"/>
            <a:ext cx="248584" cy="184666"/>
          </a:xfrm>
          <a:prstGeom prst="rect">
            <a:avLst/>
          </a:prstGeom>
          <a:noFill/>
        </p:spPr>
        <p:txBody>
          <a:bodyPr wrap="square" rtlCol="0">
            <a:spAutoFit/>
          </a:bodyPr>
          <a:lstStyle/>
          <a:p>
            <a:r>
              <a:rPr lang="fr-FR" sz="600" b="1" noProof="0">
                <a:solidFill>
                  <a:schemeClr val="tx2"/>
                </a:solidFill>
              </a:rPr>
              <a:t>*</a:t>
            </a:r>
            <a:endParaRPr lang="fr-FR" sz="1050" b="1" noProof="0">
              <a:solidFill>
                <a:schemeClr val="tx2"/>
              </a:solidFill>
            </a:endParaRPr>
          </a:p>
        </p:txBody>
      </p:sp>
      <p:sp>
        <p:nvSpPr>
          <p:cNvPr id="19" name="ZoneTexte 18"/>
          <p:cNvSpPr txBox="1"/>
          <p:nvPr userDrawn="1"/>
        </p:nvSpPr>
        <p:spPr>
          <a:xfrm rot="16200000">
            <a:off x="10855001" y="4732026"/>
            <a:ext cx="1396111" cy="169277"/>
          </a:xfrm>
          <a:prstGeom prst="rect">
            <a:avLst/>
          </a:prstGeom>
          <a:noFill/>
        </p:spPr>
        <p:txBody>
          <a:bodyPr wrap="square" rtlCol="0">
            <a:spAutoFit/>
          </a:bodyPr>
          <a:lstStyle/>
          <a:p>
            <a:r>
              <a:rPr lang="fr-FR" sz="500" b="0" kern="1200" noProof="0">
                <a:solidFill>
                  <a:schemeClr val="tx1"/>
                </a:solidFill>
                <a:effectLst/>
                <a:latin typeface="+mn-lt"/>
                <a:ea typeface="+mn-ea"/>
                <a:cs typeface="+mn-cs"/>
              </a:rPr>
              <a:t>* Le monde est tel que nous le façonnons.</a:t>
            </a:r>
            <a:endParaRPr lang="fr-FR" sz="500" b="0" noProof="0">
              <a:solidFill>
                <a:schemeClr val="tx1"/>
              </a:solidFill>
            </a:endParaRP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434917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87922" y="1484312"/>
            <a:ext cx="10784681" cy="468153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bwMode="gray">
          <a:xfrm>
            <a:off x="725920" y="316180"/>
            <a:ext cx="10727165" cy="332546"/>
          </a:xfrm>
        </p:spPr>
        <p:txBody>
          <a:bodyPr anchor="ct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a:p>
        </p:txBody>
      </p:sp>
      <p:sp>
        <p:nvSpPr>
          <p:cNvPr id="10" name="Espace réservé du pied de page 9"/>
          <p:cNvSpPr>
            <a:spLocks noGrp="1"/>
          </p:cNvSpPr>
          <p:nvPr>
            <p:ph type="ftr" sz="quarter" idx="11"/>
          </p:nvPr>
        </p:nvSpPr>
        <p:spPr bwMode="gray"/>
        <p:txBody>
          <a:bodyPr/>
          <a:lstStyle/>
          <a:p>
            <a:r>
              <a:rPr lang="fr-FR" smtClean="0"/>
              <a:t>Formation Scrum Master</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a:p>
        </p:txBody>
      </p:sp>
      <p:sp>
        <p:nvSpPr>
          <p:cNvPr id="4" name="Espace réservé du texte 3"/>
          <p:cNvSpPr>
            <a:spLocks noGrp="1"/>
          </p:cNvSpPr>
          <p:nvPr>
            <p:ph type="body" sz="quarter" idx="13"/>
          </p:nvPr>
        </p:nvSpPr>
        <p:spPr bwMode="gray">
          <a:xfrm>
            <a:off x="725921" y="656631"/>
            <a:ext cx="10727267" cy="269875"/>
          </a:xfrm>
          <a:prstGeom prst="rect">
            <a:avLst/>
          </a:prstGeom>
        </p:spPr>
        <p:txBody>
          <a:bodyPr vert="horz" lIns="0" tIns="45710" rIns="0" bIns="45710" rtlCol="0" anchor="ctr">
            <a:noAutofit/>
          </a:bodyPr>
          <a:lstStyle>
            <a:lvl1pPr marL="0" indent="0">
              <a:buFont typeface="Arial" panose="020B0604020202020204" pitchFamily="34" charset="0"/>
              <a:buNone/>
              <a:defRPr lang="fr-FR" sz="1800" cap="all" smtClean="0">
                <a:solidFill>
                  <a:srgbClr val="CF022B"/>
                </a:solidFill>
                <a:latin typeface="+mj-lt"/>
                <a:ea typeface="+mj-ea"/>
                <a:cs typeface="+mj-cs"/>
              </a:defRPr>
            </a:lvl1pPr>
            <a:lvl2pPr>
              <a:defRPr lang="fr-FR" smtClean="0"/>
            </a:lvl2pPr>
            <a:lvl3pPr>
              <a:defRPr lang="fr-FR" smtClean="0"/>
            </a:lvl3pPr>
            <a:lvl4pPr>
              <a:defRPr lang="fr-FR" smtClean="0"/>
            </a:lvl4pPr>
            <a:lvl5pPr>
              <a:defRPr lang="en-GB"/>
            </a:lvl5pPr>
          </a:lstStyle>
          <a:p>
            <a:pPr marL="0" lvl="0">
              <a:lnSpc>
                <a:spcPct val="90000"/>
              </a:lnSpc>
              <a:spcBef>
                <a:spcPct val="0"/>
              </a:spcBef>
            </a:pPr>
            <a:r>
              <a:rPr lang="fr-FR"/>
              <a:t>Cliquez pour modifier les styles du texte du masque</a:t>
            </a:r>
          </a:p>
        </p:txBody>
      </p:sp>
    </p:spTree>
    <p:extLst>
      <p:ext uri="{BB962C8B-B14F-4D97-AF65-F5344CB8AC3E}">
        <p14:creationId xmlns:p14="http://schemas.microsoft.com/office/powerpoint/2010/main" val="545394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Titre 7"/>
          <p:cNvSpPr>
            <a:spLocks noGrp="1"/>
          </p:cNvSpPr>
          <p:nvPr>
            <p:ph type="title"/>
          </p:nvPr>
        </p:nvSpPr>
        <p:spPr bwMode="gray"/>
        <p:txBody>
          <a:bodyP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a:p>
        </p:txBody>
      </p:sp>
      <p:sp>
        <p:nvSpPr>
          <p:cNvPr id="10" name="Espace réservé du pied de page 9"/>
          <p:cNvSpPr>
            <a:spLocks noGrp="1"/>
          </p:cNvSpPr>
          <p:nvPr>
            <p:ph type="ftr" sz="quarter" idx="11"/>
          </p:nvPr>
        </p:nvSpPr>
        <p:spPr bwMode="gray"/>
        <p:txBody>
          <a:bodyPr/>
          <a:lstStyle/>
          <a:p>
            <a:r>
              <a:rPr lang="fr-FR" smtClean="0"/>
              <a:t>Formation Scrum Master</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a:p>
        </p:txBody>
      </p:sp>
      <p:sp>
        <p:nvSpPr>
          <p:cNvPr id="12" name="Espace réservé du contenu 11"/>
          <p:cNvSpPr>
            <a:spLocks noGrp="1"/>
          </p:cNvSpPr>
          <p:nvPr>
            <p:ph sz="quarter" idx="13"/>
          </p:nvPr>
        </p:nvSpPr>
        <p:spPr bwMode="gray">
          <a:xfrm>
            <a:off x="687917" y="1484319"/>
            <a:ext cx="10784416" cy="4681537"/>
          </a:xfrm>
        </p:spPr>
        <p:txBody>
          <a:body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2093263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ouverture_Photo_TexteBlanc">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6" y="788400"/>
            <a:ext cx="6120000" cy="1980000"/>
          </a:xfrm>
        </p:spPr>
        <p:txBody>
          <a:bodyPr anchor="b"/>
          <a:lstStyle>
            <a:lvl1pPr algn="l">
              <a:defRPr sz="4000" b="1">
                <a:solidFill>
                  <a:schemeClr val="bg1"/>
                </a:solidFill>
              </a:defRPr>
            </a:lvl1pPr>
          </a:lstStyle>
          <a:p>
            <a:r>
              <a:rPr lang="fr-FR" noProof="0"/>
              <a:t>Modifiez le style </a:t>
            </a:r>
            <a:br>
              <a:rPr lang="fr-FR" noProof="0"/>
            </a:br>
            <a:r>
              <a:rPr lang="fr-FR" noProof="0"/>
              <a:t>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p>
        </p:txBody>
      </p:sp>
      <p:pic>
        <p:nvPicPr>
          <p:cNvPr id="15" name="Imag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543" y="6021827"/>
            <a:ext cx="2705573" cy="371353"/>
          </a:xfrm>
          <a:prstGeom prst="rect">
            <a:avLst/>
          </a:prstGeom>
        </p:spPr>
      </p:pic>
      <p:sp>
        <p:nvSpPr>
          <p:cNvPr id="17" name="ZoneTexte 16"/>
          <p:cNvSpPr txBox="1"/>
          <p:nvPr userDrawn="1"/>
        </p:nvSpPr>
        <p:spPr>
          <a:xfrm>
            <a:off x="3101676" y="6039576"/>
            <a:ext cx="248584" cy="184666"/>
          </a:xfrm>
          <a:prstGeom prst="rect">
            <a:avLst/>
          </a:prstGeom>
          <a:noFill/>
        </p:spPr>
        <p:txBody>
          <a:bodyPr wrap="square" rtlCol="0">
            <a:spAutoFit/>
          </a:bodyPr>
          <a:lstStyle/>
          <a:p>
            <a:r>
              <a:rPr lang="fr-FR" sz="600" b="1" noProof="0">
                <a:solidFill>
                  <a:schemeClr val="tx2"/>
                </a:solidFill>
              </a:rPr>
              <a:t>*</a:t>
            </a:r>
            <a:endParaRPr lang="fr-FR" sz="1050" b="1" noProof="0">
              <a:solidFill>
                <a:schemeClr val="tx2"/>
              </a:solidFill>
            </a:endParaRPr>
          </a:p>
        </p:txBody>
      </p:sp>
      <p:sp>
        <p:nvSpPr>
          <p:cNvPr id="19" name="ZoneTexte 18"/>
          <p:cNvSpPr txBox="1"/>
          <p:nvPr userDrawn="1"/>
        </p:nvSpPr>
        <p:spPr>
          <a:xfrm rot="16200000">
            <a:off x="10855001" y="4732026"/>
            <a:ext cx="1396111" cy="169277"/>
          </a:xfrm>
          <a:prstGeom prst="rect">
            <a:avLst/>
          </a:prstGeom>
          <a:noFill/>
        </p:spPr>
        <p:txBody>
          <a:bodyPr wrap="square" rtlCol="0">
            <a:spAutoFit/>
          </a:bodyPr>
          <a:lstStyle/>
          <a:p>
            <a:r>
              <a:rPr lang="fr-FR" sz="500" b="0" kern="1200" noProof="0">
                <a:solidFill>
                  <a:schemeClr val="tx1"/>
                </a:solidFill>
                <a:effectLst/>
                <a:latin typeface="+mn-lt"/>
                <a:ea typeface="+mn-ea"/>
                <a:cs typeface="+mn-cs"/>
              </a:rPr>
              <a:t>* Le monde est tel que nous le façonnons.</a:t>
            </a:r>
            <a:endParaRPr lang="fr-FR" sz="500" b="0" noProof="0">
              <a:solidFill>
                <a:schemeClr val="tx1"/>
              </a:solidFill>
            </a:endParaRP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3085108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PremierIntercalaire_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9855EAE7-49DB-4EDD-97CF-B2992F550A65}"/>
              </a:ext>
            </a:extLst>
          </p:cNvPr>
          <p:cNvSpPr>
            <a:spLocks noGrp="1"/>
          </p:cNvSpPr>
          <p:nvPr>
            <p:ph type="pic" idx="14"/>
          </p:nvPr>
        </p:nvSpPr>
        <p:spPr>
          <a:xfrm>
            <a:off x="0" y="0"/>
            <a:ext cx="6094800"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fr-FR"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08DB5749-7CCC-4B2F-9E70-0CA5C23C5952}" type="datetime1">
              <a:rPr lang="fr-FR" noProof="0" smtClean="0"/>
              <a:pPr/>
              <a:t>08/01/2021</a:t>
            </a:fld>
            <a:endParaRPr lang="fr-FR"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fr-FR" noProof="0"/>
              <a:t>Titre de la présentation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noProof="0" smtClean="0"/>
              <a:pPr/>
              <a:t>‹N°›</a:t>
            </a:fld>
            <a:endParaRPr lang="fr-FR"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fr-FR" noProof="0"/>
              <a:t>Modifier les styles du texte du masque</a:t>
            </a:r>
          </a:p>
        </p:txBody>
      </p:sp>
    </p:spTree>
    <p:extLst>
      <p:ext uri="{BB962C8B-B14F-4D97-AF65-F5344CB8AC3E}">
        <p14:creationId xmlns:p14="http://schemas.microsoft.com/office/powerpoint/2010/main" val="17216268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79A993-0E82-48B1-B44B-F50D566B9CA8}"/>
              </a:ext>
            </a:extLst>
          </p:cNvPr>
          <p:cNvSpPr>
            <a:spLocks noGrp="1"/>
          </p:cNvSpPr>
          <p:nvPr>
            <p:ph type="pic" sz="quarter" idx="10"/>
          </p:nvPr>
        </p:nvSpPr>
        <p:spPr>
          <a:xfrm>
            <a:off x="771027" y="1841772"/>
            <a:ext cx="3317875" cy="2116138"/>
          </a:xfrm>
          <a:prstGeom prst="rect">
            <a:avLst/>
          </a:prstGeom>
        </p:spPr>
        <p:txBody>
          <a:bodyPr/>
          <a:lstStyle/>
          <a:p>
            <a:endParaRPr lang="en-US"/>
          </a:p>
        </p:txBody>
      </p:sp>
      <p:sp>
        <p:nvSpPr>
          <p:cNvPr id="5" name="Picture Placeholder 3">
            <a:extLst>
              <a:ext uri="{FF2B5EF4-FFF2-40B4-BE49-F238E27FC236}">
                <a16:creationId xmlns:a16="http://schemas.microsoft.com/office/drawing/2014/main" id="{C424E9B2-F0AE-4226-999C-ECEEED785917}"/>
              </a:ext>
            </a:extLst>
          </p:cNvPr>
          <p:cNvSpPr>
            <a:spLocks noGrp="1"/>
          </p:cNvSpPr>
          <p:nvPr>
            <p:ph type="pic" sz="quarter" idx="11"/>
          </p:nvPr>
        </p:nvSpPr>
        <p:spPr>
          <a:xfrm>
            <a:off x="4437062" y="1841772"/>
            <a:ext cx="3317875" cy="2116138"/>
          </a:xfrm>
          <a:prstGeom prst="rect">
            <a:avLst/>
          </a:prstGeom>
        </p:spPr>
        <p:txBody>
          <a:bodyPr/>
          <a:lstStyle/>
          <a:p>
            <a:endParaRPr lang="en-US"/>
          </a:p>
        </p:txBody>
      </p:sp>
      <p:sp>
        <p:nvSpPr>
          <p:cNvPr id="6" name="Picture Placeholder 3">
            <a:extLst>
              <a:ext uri="{FF2B5EF4-FFF2-40B4-BE49-F238E27FC236}">
                <a16:creationId xmlns:a16="http://schemas.microsoft.com/office/drawing/2014/main" id="{F961A9A2-9954-4EE3-9AD8-A56C8F6D87CB}"/>
              </a:ext>
            </a:extLst>
          </p:cNvPr>
          <p:cNvSpPr>
            <a:spLocks noGrp="1"/>
          </p:cNvSpPr>
          <p:nvPr>
            <p:ph type="pic" sz="quarter" idx="12"/>
          </p:nvPr>
        </p:nvSpPr>
        <p:spPr>
          <a:xfrm>
            <a:off x="8103097" y="1841772"/>
            <a:ext cx="3317875" cy="2116138"/>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321598D3-7BA2-44CF-B328-1F024F16BB3B}"/>
              </a:ext>
            </a:extLst>
          </p:cNvPr>
          <p:cNvSpPr>
            <a:spLocks noGrp="1"/>
          </p:cNvSpPr>
          <p:nvPr>
            <p:ph type="pic" sz="quarter" idx="13"/>
          </p:nvPr>
        </p:nvSpPr>
        <p:spPr>
          <a:xfrm>
            <a:off x="771027" y="4271463"/>
            <a:ext cx="3317875" cy="2116138"/>
          </a:xfrm>
          <a:prstGeom prst="rect">
            <a:avLst/>
          </a:prstGeom>
        </p:spPr>
        <p:txBody>
          <a:bodyPr/>
          <a:lstStyle/>
          <a:p>
            <a:endParaRPr lang="en-US"/>
          </a:p>
        </p:txBody>
      </p:sp>
      <p:sp>
        <p:nvSpPr>
          <p:cNvPr id="8" name="Picture Placeholder 3">
            <a:extLst>
              <a:ext uri="{FF2B5EF4-FFF2-40B4-BE49-F238E27FC236}">
                <a16:creationId xmlns:a16="http://schemas.microsoft.com/office/drawing/2014/main" id="{9C2F2C1F-32BA-41A2-B6F9-AA2D9EC4D2AB}"/>
              </a:ext>
            </a:extLst>
          </p:cNvPr>
          <p:cNvSpPr>
            <a:spLocks noGrp="1"/>
          </p:cNvSpPr>
          <p:nvPr>
            <p:ph type="pic" sz="quarter" idx="14"/>
          </p:nvPr>
        </p:nvSpPr>
        <p:spPr>
          <a:xfrm>
            <a:off x="4437062" y="4271463"/>
            <a:ext cx="3317875" cy="2116138"/>
          </a:xfrm>
          <a:prstGeom prst="rect">
            <a:avLst/>
          </a:prstGeom>
        </p:spPr>
        <p:txBody>
          <a:bodyPr/>
          <a:lstStyle/>
          <a:p>
            <a:endParaRPr lang="en-US"/>
          </a:p>
        </p:txBody>
      </p:sp>
      <p:sp>
        <p:nvSpPr>
          <p:cNvPr id="9" name="Picture Placeholder 3">
            <a:extLst>
              <a:ext uri="{FF2B5EF4-FFF2-40B4-BE49-F238E27FC236}">
                <a16:creationId xmlns:a16="http://schemas.microsoft.com/office/drawing/2014/main" id="{B7654639-8571-4699-AAA1-0451A002A0B2}"/>
              </a:ext>
            </a:extLst>
          </p:cNvPr>
          <p:cNvSpPr>
            <a:spLocks noGrp="1"/>
          </p:cNvSpPr>
          <p:nvPr>
            <p:ph type="pic" sz="quarter" idx="15"/>
          </p:nvPr>
        </p:nvSpPr>
        <p:spPr>
          <a:xfrm>
            <a:off x="8103097" y="4271463"/>
            <a:ext cx="3317875" cy="2116138"/>
          </a:xfrm>
          <a:prstGeom prst="rect">
            <a:avLst/>
          </a:prstGeom>
        </p:spPr>
        <p:txBody>
          <a:bodyPr/>
          <a:lstStyle/>
          <a:p>
            <a:endParaRPr lang="en-US"/>
          </a:p>
        </p:txBody>
      </p:sp>
    </p:spTree>
    <p:extLst>
      <p:ext uri="{BB962C8B-B14F-4D97-AF65-F5344CB8AC3E}">
        <p14:creationId xmlns:p14="http://schemas.microsoft.com/office/powerpoint/2010/main" val="282568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Titre 7"/>
          <p:cNvSpPr>
            <a:spLocks noGrp="1"/>
          </p:cNvSpPr>
          <p:nvPr>
            <p:ph type="title"/>
          </p:nvPr>
        </p:nvSpPr>
        <p:spPr bwMode="gray"/>
        <p:txBody>
          <a:bodyP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a:p>
        </p:txBody>
      </p:sp>
      <p:sp>
        <p:nvSpPr>
          <p:cNvPr id="10" name="Espace réservé du pied de page 9"/>
          <p:cNvSpPr>
            <a:spLocks noGrp="1"/>
          </p:cNvSpPr>
          <p:nvPr>
            <p:ph type="ftr" sz="quarter" idx="11"/>
          </p:nvPr>
        </p:nvSpPr>
        <p:spPr bwMode="gray"/>
        <p:txBody>
          <a:bodyPr/>
          <a:lstStyle/>
          <a:p>
            <a:r>
              <a:rPr lang="fr-FR"/>
              <a:t>Toolbox - "Faisons connaissance" - Déroulé et idées de team building</a:t>
            </a:r>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a:p>
        </p:txBody>
      </p:sp>
      <p:sp>
        <p:nvSpPr>
          <p:cNvPr id="12" name="Espace réservé du contenu 11"/>
          <p:cNvSpPr>
            <a:spLocks noGrp="1"/>
          </p:cNvSpPr>
          <p:nvPr>
            <p:ph sz="quarter" idx="13" hasCustomPrompt="1"/>
          </p:nvPr>
        </p:nvSpPr>
        <p:spPr bwMode="gray">
          <a:xfrm>
            <a:off x="687917" y="1484317"/>
            <a:ext cx="10784416" cy="4681537"/>
          </a:xfrm>
        </p:spPr>
        <p:txBody>
          <a:bodyPr/>
          <a:lstStyle>
            <a:lvl3pPr>
              <a:defRPr/>
            </a:lvl3pPr>
            <a:lvl6pPr>
              <a:defRPr/>
            </a:lvl6pPr>
          </a:lstStyle>
          <a:p>
            <a:pPr lvl="0"/>
            <a:r>
              <a:rPr lang="fr-FR"/>
              <a:t>Cliquez pour modifier les styles du texte du masque</a:t>
            </a:r>
          </a:p>
          <a:p>
            <a:pPr lvl="1"/>
            <a:r>
              <a:rPr lang="fr-FR"/>
              <a:t>Deuxième niveau</a:t>
            </a:r>
          </a:p>
          <a:p>
            <a:pPr lvl="2"/>
            <a:r>
              <a:rPr lang="fr-FR"/>
              <a:t>Troisième niveau</a:t>
            </a:r>
          </a:p>
          <a:p>
            <a:pPr lvl="5"/>
            <a:r>
              <a:rPr lang="fr-FR"/>
              <a:t> </a:t>
            </a:r>
            <a:r>
              <a:rPr lang="fr-FR" err="1"/>
              <a:t>qslkdjl</a:t>
            </a:r>
            <a:endParaRPr lang="fr-FR"/>
          </a:p>
        </p:txBody>
      </p:sp>
    </p:spTree>
    <p:extLst>
      <p:ext uri="{BB962C8B-B14F-4D97-AF65-F5344CB8AC3E}">
        <p14:creationId xmlns:p14="http://schemas.microsoft.com/office/powerpoint/2010/main" val="1534727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Image_&amp;ChiffreClef">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36F152AA-A4AD-420F-9220-862BF5CFE04C}" type="datetime1">
              <a:rPr lang="fr-FR" noProof="0" smtClean="0"/>
              <a:pPr/>
              <a:t>08/01/2021</a:t>
            </a:fld>
            <a:endParaRPr lang="fr-FR"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fr-FR" noProof="0"/>
              <a:t>Titre de la présentation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noProof="0" smtClean="0"/>
              <a:pPr/>
              <a:t>‹N°›</a:t>
            </a:fld>
            <a:endParaRPr lang="fr-FR" noProof="0"/>
          </a:p>
        </p:txBody>
      </p:sp>
      <p:sp>
        <p:nvSpPr>
          <p:cNvPr id="13" name="Espace réservé du texte 8">
            <a:extLst>
              <a:ext uri="{FF2B5EF4-FFF2-40B4-BE49-F238E27FC236}">
                <a16:creationId xmlns:a16="http://schemas.microsoft.com/office/drawing/2014/main" id="{4B834FC3-F98F-48CD-8C3A-74E6A5FC374B}"/>
              </a:ext>
            </a:extLst>
          </p:cNvPr>
          <p:cNvSpPr>
            <a:spLocks noGrp="1"/>
          </p:cNvSpPr>
          <p:nvPr>
            <p:ph type="body" sz="quarter" idx="13"/>
          </p:nvPr>
        </p:nvSpPr>
        <p:spPr>
          <a:xfrm>
            <a:off x="7443315" y="2401207"/>
            <a:ext cx="4027325" cy="1260000"/>
          </a:xfrm>
        </p:spPr>
        <p:txBody>
          <a:bodyPr/>
          <a:lstStyle>
            <a:lvl1pPr marL="0" indent="0">
              <a:buNone/>
              <a:defRPr sz="2600">
                <a:solidFill>
                  <a:schemeClr val="bg1"/>
                </a:solidFill>
              </a:defRPr>
            </a:lvl1pPr>
          </a:lstStyle>
          <a:p>
            <a:pPr lvl="0"/>
            <a:r>
              <a:rPr lang="fr-FR" noProof="0"/>
              <a:t>Modifier les styles du texte du masque</a:t>
            </a:r>
          </a:p>
          <a:p>
            <a:pPr lvl="1"/>
            <a:r>
              <a:rPr lang="fr-FR" noProof="0"/>
              <a:t>Deuxième niveau</a:t>
            </a:r>
          </a:p>
          <a:p>
            <a:pPr lvl="2"/>
            <a:r>
              <a:rPr lang="fr-FR" noProof="0"/>
              <a:t>Troisième niveau</a:t>
            </a:r>
          </a:p>
        </p:txBody>
      </p:sp>
      <p:sp>
        <p:nvSpPr>
          <p:cNvPr id="14" name="Espace réservé du texte 2">
            <a:extLst>
              <a:ext uri="{FF2B5EF4-FFF2-40B4-BE49-F238E27FC236}">
                <a16:creationId xmlns:a16="http://schemas.microsoft.com/office/drawing/2014/main" id="{02D7D404-B1CB-4081-84BD-E6D4C57EB259}"/>
              </a:ext>
            </a:extLst>
          </p:cNvPr>
          <p:cNvSpPr>
            <a:spLocks noGrp="1"/>
          </p:cNvSpPr>
          <p:nvPr>
            <p:ph type="body" idx="1" hasCustomPrompt="1"/>
          </p:nvPr>
        </p:nvSpPr>
        <p:spPr>
          <a:xfrm>
            <a:off x="7443315" y="996936"/>
            <a:ext cx="4027348" cy="1440000"/>
          </a:xfrm>
        </p:spPr>
        <p:txBody>
          <a:bodyPr anchor="t"/>
          <a:lstStyle>
            <a:lvl1pPr marL="0" indent="0">
              <a:buNone/>
              <a:defRPr sz="9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NN%</a:t>
            </a:r>
          </a:p>
        </p:txBody>
      </p: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530" y="6105599"/>
            <a:ext cx="1580783" cy="696179"/>
          </a:xfrm>
          <a:prstGeom prst="rect">
            <a:avLst/>
          </a:prstGeom>
        </p:spPr>
      </p:pic>
    </p:spTree>
    <p:extLst>
      <p:ext uri="{BB962C8B-B14F-4D97-AF65-F5344CB8AC3E}">
        <p14:creationId xmlns:p14="http://schemas.microsoft.com/office/powerpoint/2010/main" val="32971610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_Couverture2_Photo_TexteRouge ">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4626000" y="2927667"/>
            <a:ext cx="7566000" cy="2490788"/>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1" name="ZoneTexte 20"/>
          <p:cNvSpPr txBox="1"/>
          <p:nvPr/>
        </p:nvSpPr>
        <p:spPr>
          <a:xfrm>
            <a:off x="10201329" y="5443727"/>
            <a:ext cx="1396111" cy="169277"/>
          </a:xfrm>
          <a:prstGeom prst="rect">
            <a:avLst/>
          </a:prstGeom>
          <a:noFill/>
        </p:spPr>
        <p:txBody>
          <a:bodyPr wrap="square" rtlCol="0">
            <a:spAutoFit/>
          </a:bodyPr>
          <a:lstStyle/>
          <a:p>
            <a:r>
              <a:rPr lang="fr-FR" sz="500" b="0" kern="1200">
                <a:solidFill>
                  <a:schemeClr val="tx1"/>
                </a:solidFill>
                <a:effectLst/>
                <a:latin typeface="+mn-lt"/>
                <a:ea typeface="+mn-ea"/>
                <a:cs typeface="+mn-cs"/>
              </a:rPr>
              <a:t>* Le monde est tel que nous le façonnons.</a:t>
            </a:r>
            <a:endParaRPr lang="fr-FR" sz="500" b="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719555" y="3785955"/>
            <a:ext cx="5475215" cy="540000"/>
          </a:xfrm>
        </p:spPr>
        <p:txBody>
          <a:bodyPr anchor="t"/>
          <a:lstStyle>
            <a:lvl1pPr marL="0" indent="0" algn="l">
              <a:buNone/>
              <a:defRPr sz="1400" b="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5" y="787079"/>
            <a:ext cx="6120000" cy="1980000"/>
          </a:xfrm>
        </p:spPr>
        <p:txBody>
          <a:bodyPr anchor="b"/>
          <a:lstStyle>
            <a:lvl1pPr algn="l">
              <a:lnSpc>
                <a:spcPct val="100000"/>
              </a:lnSpc>
              <a:spcBef>
                <a:spcPts val="600"/>
              </a:spcBef>
              <a:defRPr sz="4000" b="0">
                <a:solidFill>
                  <a:schemeClr val="tx2"/>
                </a:solidFill>
              </a:defRPr>
            </a:lvl1pPr>
          </a:lstStyle>
          <a:p>
            <a:r>
              <a:rPr lang="fr-FR" noProof="0"/>
              <a:t>Modifiez le style </a:t>
            </a:r>
            <a:br>
              <a:rPr lang="fr-FR" noProof="0"/>
            </a:br>
            <a:r>
              <a:rPr lang="fr-FR" noProof="0"/>
              <a:t>du titre</a:t>
            </a:r>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543" y="6131011"/>
            <a:ext cx="2705573" cy="371353"/>
          </a:xfrm>
          <a:prstGeom prst="rect">
            <a:avLst/>
          </a:prstGeom>
        </p:spPr>
      </p:pic>
      <p:sp>
        <p:nvSpPr>
          <p:cNvPr id="17" name="ZoneTexte 16"/>
          <p:cNvSpPr txBox="1"/>
          <p:nvPr/>
        </p:nvSpPr>
        <p:spPr>
          <a:xfrm>
            <a:off x="3101676" y="6148760"/>
            <a:ext cx="248584" cy="184666"/>
          </a:xfrm>
          <a:prstGeom prst="rect">
            <a:avLst/>
          </a:prstGeom>
          <a:noFill/>
        </p:spPr>
        <p:txBody>
          <a:bodyPr wrap="square" rtlCol="0">
            <a:spAutoFit/>
          </a:bodyPr>
          <a:lstStyle/>
          <a:p>
            <a:r>
              <a:rPr lang="fr-FR" sz="600" b="1">
                <a:solidFill>
                  <a:schemeClr val="tx2"/>
                </a:solidFill>
              </a:rPr>
              <a:t>*</a:t>
            </a:r>
            <a:endParaRPr lang="fr-FR" sz="1050" b="1">
              <a:solidFill>
                <a:schemeClr val="tx2"/>
              </a:solidFill>
            </a:endParaRPr>
          </a:p>
        </p:txBody>
      </p:sp>
    </p:spTree>
    <p:extLst>
      <p:ext uri="{BB962C8B-B14F-4D97-AF65-F5344CB8AC3E}">
        <p14:creationId xmlns:p14="http://schemas.microsoft.com/office/powerpoint/2010/main" val="341572837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Subtitle 2"/>
          <p:cNvSpPr txBox="1">
            <a:spLocks noGrp="1"/>
          </p:cNvSpPr>
          <p:nvPr>
            <p:ph type="subTitle" idx="4294967295"/>
          </p:nvPr>
        </p:nvSpPr>
        <p:spPr>
          <a:xfrm>
            <a:off x="838203" y="1052081"/>
            <a:ext cx="10515600" cy="191429"/>
          </a:xfrm>
        </p:spPr>
        <p:txBody>
          <a:bodyPr anchorCtr="1">
            <a:noAutofit/>
          </a:bodyPr>
          <a:lstStyle>
            <a:lvl1pPr algn="ctr">
              <a:defRPr lang="en-US" sz="1000" b="0">
                <a:latin typeface="Montserrat" pitchFamily="50"/>
                <a:ea typeface="Open Sans" pitchFamily="34"/>
                <a:cs typeface="Open Sans" pitchFamily="34"/>
              </a:defRPr>
            </a:lvl1pPr>
          </a:lstStyle>
          <a:p>
            <a:pPr lvl="0"/>
            <a:r>
              <a:rPr lang="en-US"/>
              <a:t>Click to edit Master subtitle style</a:t>
            </a:r>
          </a:p>
        </p:txBody>
      </p:sp>
      <p:sp>
        <p:nvSpPr>
          <p:cNvPr id="3" name="Title 1"/>
          <p:cNvSpPr txBox="1">
            <a:spLocks noGrp="1"/>
          </p:cNvSpPr>
          <p:nvPr>
            <p:ph type="title"/>
          </p:nvPr>
        </p:nvSpPr>
        <p:spPr/>
        <p:txBody>
          <a:bodyPr/>
          <a:lstStyle>
            <a:lvl1pPr>
              <a:defRPr lang="en-US"/>
            </a:lvl1pPr>
          </a:lstStyle>
          <a:p>
            <a:pPr lvl="0"/>
            <a:r>
              <a:rPr lang="en-US"/>
              <a:t>Click to edit Master title style</a:t>
            </a:r>
          </a:p>
        </p:txBody>
      </p:sp>
      <p:sp>
        <p:nvSpPr>
          <p:cNvPr id="4" name="Picture Placeholder 8"/>
          <p:cNvSpPr txBox="1">
            <a:spLocks noGrp="1"/>
          </p:cNvSpPr>
          <p:nvPr>
            <p:ph type="pic" idx="4294967295"/>
          </p:nvPr>
        </p:nvSpPr>
        <p:spPr>
          <a:xfrm>
            <a:off x="1676396" y="1818705"/>
            <a:ext cx="2772232" cy="2709751"/>
          </a:xfrm>
        </p:spPr>
        <p:txBody>
          <a:bodyPr anchorCtr="1"/>
          <a:lstStyle>
            <a:lvl1pPr algn="ctr">
              <a:defRPr lang="en-US" sz="1200">
                <a:solidFill>
                  <a:srgbClr val="A5A5A5"/>
                </a:solidFill>
                <a:latin typeface="Raleway" pitchFamily="34"/>
              </a:defRPr>
            </a:lvl1pPr>
          </a:lstStyle>
          <a:p>
            <a:pPr lvl="0"/>
            <a:r>
              <a:rPr lang="en-US"/>
              <a:t>Drag your image here</a:t>
            </a:r>
          </a:p>
        </p:txBody>
      </p:sp>
      <p:sp>
        <p:nvSpPr>
          <p:cNvPr id="5" name="Picture Placeholder 8"/>
          <p:cNvSpPr txBox="1">
            <a:spLocks noGrp="1"/>
          </p:cNvSpPr>
          <p:nvPr>
            <p:ph type="pic" idx="4294967295"/>
          </p:nvPr>
        </p:nvSpPr>
        <p:spPr>
          <a:xfrm>
            <a:off x="4709882" y="1818705"/>
            <a:ext cx="2772232" cy="2709751"/>
          </a:xfrm>
        </p:spPr>
        <p:txBody>
          <a:bodyPr anchorCtr="1"/>
          <a:lstStyle>
            <a:lvl1pPr algn="ctr">
              <a:defRPr lang="en-US" sz="1200">
                <a:solidFill>
                  <a:srgbClr val="A5A5A5"/>
                </a:solidFill>
                <a:latin typeface="Raleway" pitchFamily="34"/>
              </a:defRPr>
            </a:lvl1pPr>
          </a:lstStyle>
          <a:p>
            <a:pPr lvl="0"/>
            <a:r>
              <a:rPr lang="en-US"/>
              <a:t>Drag your image here</a:t>
            </a:r>
          </a:p>
        </p:txBody>
      </p:sp>
      <p:sp>
        <p:nvSpPr>
          <p:cNvPr id="6" name="Picture Placeholder 8"/>
          <p:cNvSpPr txBox="1">
            <a:spLocks noGrp="1"/>
          </p:cNvSpPr>
          <p:nvPr>
            <p:ph type="pic" idx="4294967295"/>
          </p:nvPr>
        </p:nvSpPr>
        <p:spPr>
          <a:xfrm>
            <a:off x="7743376" y="1818705"/>
            <a:ext cx="2772232" cy="2709751"/>
          </a:xfrm>
        </p:spPr>
        <p:txBody>
          <a:bodyPr anchorCtr="1"/>
          <a:lstStyle>
            <a:lvl1pPr algn="ctr">
              <a:defRPr lang="en-US" sz="1200">
                <a:solidFill>
                  <a:srgbClr val="A5A5A5"/>
                </a:solidFill>
                <a:latin typeface="Raleway" pitchFamily="34"/>
              </a:defRPr>
            </a:lvl1pPr>
          </a:lstStyle>
          <a:p>
            <a:pPr lvl="0"/>
            <a:r>
              <a:rPr lang="en-US"/>
              <a:t>Drag your image here</a:t>
            </a:r>
          </a:p>
        </p:txBody>
      </p:sp>
      <p:sp>
        <p:nvSpPr>
          <p:cNvPr id="7" name="Espace réservé du numéro de diapositive 5"/>
          <p:cNvSpPr txBox="1">
            <a:spLocks noGrp="1"/>
          </p:cNvSpPr>
          <p:nvPr>
            <p:ph type="sldNum" sz="quarter" idx="8"/>
          </p:nvPr>
        </p:nvSpPr>
        <p:spPr>
          <a:xfrm>
            <a:off x="11353803" y="6475927"/>
            <a:ext cx="685800" cy="365129"/>
          </a:xfrm>
        </p:spPr>
        <p:txBody>
          <a:bodyPr lIns="91440" tIns="45720" rIns="91440" bIns="45720"/>
          <a:lstStyle>
            <a:lvl1pPr algn="r">
              <a:defRPr sz="1200">
                <a:solidFill>
                  <a:srgbClr val="959595"/>
                </a:solidFill>
              </a:defRPr>
            </a:lvl1pPr>
          </a:lstStyle>
          <a:p>
            <a:pPr lvl="0"/>
            <a:fld id="{6D51175A-CCC6-4BE6-BD7A-52E97941C515}" type="slidenum">
              <a:t>‹N°›</a:t>
            </a:fld>
            <a:endParaRPr lang="fr-FR"/>
          </a:p>
        </p:txBody>
      </p:sp>
      <p:sp>
        <p:nvSpPr>
          <p:cNvPr id="8" name="Espace réservé du pied de page 3"/>
          <p:cNvSpPr txBox="1">
            <a:spLocks noGrp="1"/>
          </p:cNvSpPr>
          <p:nvPr>
            <p:ph type="ftr" sz="quarter" idx="9"/>
          </p:nvPr>
        </p:nvSpPr>
        <p:spPr>
          <a:xfrm>
            <a:off x="0" y="6504063"/>
            <a:ext cx="1066803" cy="365129"/>
          </a:xfrm>
        </p:spPr>
        <p:txBody>
          <a:bodyPr lIns="91440" tIns="45720" rIns="91440" bIns="45720" anchorCtr="1"/>
          <a:lstStyle>
            <a:lvl1pPr algn="ctr">
              <a:defRPr sz="1050">
                <a:solidFill>
                  <a:srgbClr val="959595"/>
                </a:solidFill>
              </a:defRPr>
            </a:lvl1pPr>
          </a:lstStyle>
          <a:p>
            <a:pPr lvl="0"/>
            <a:r>
              <a:rPr lang="fr-FR"/>
              <a:t>V3 Conseil 2019</a:t>
            </a:r>
          </a:p>
        </p:txBody>
      </p:sp>
    </p:spTree>
    <p:extLst>
      <p:ext uri="{BB962C8B-B14F-4D97-AF65-F5344CB8AC3E}">
        <p14:creationId xmlns:p14="http://schemas.microsoft.com/office/powerpoint/2010/main" val="23596269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Couverture2_Photo_TexteRouge ">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4626000" y="2927667"/>
            <a:ext cx="7566000" cy="2490788"/>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21" name="ZoneTexte 20"/>
          <p:cNvSpPr txBox="1"/>
          <p:nvPr/>
        </p:nvSpPr>
        <p:spPr>
          <a:xfrm>
            <a:off x="10201329" y="5443727"/>
            <a:ext cx="1396111" cy="169277"/>
          </a:xfrm>
          <a:prstGeom prst="rect">
            <a:avLst/>
          </a:prstGeom>
          <a:noFill/>
        </p:spPr>
        <p:txBody>
          <a:bodyPr wrap="square" rtlCol="0">
            <a:spAutoFit/>
          </a:bodyPr>
          <a:lstStyle/>
          <a:p>
            <a:r>
              <a:rPr lang="fr-FR" sz="500" b="0" kern="1200">
                <a:solidFill>
                  <a:schemeClr val="tx1"/>
                </a:solidFill>
                <a:effectLst/>
                <a:latin typeface="+mn-lt"/>
                <a:ea typeface="+mn-ea"/>
                <a:cs typeface="+mn-cs"/>
              </a:rPr>
              <a:t>* Le monde est tel que nous le façonnons.</a:t>
            </a:r>
            <a:endParaRPr lang="fr-FR" sz="500" b="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719555" y="3785955"/>
            <a:ext cx="5475215" cy="540000"/>
          </a:xfrm>
        </p:spPr>
        <p:txBody>
          <a:bodyPr anchor="t"/>
          <a:lstStyle>
            <a:lvl1pPr marL="0" indent="0" algn="l">
              <a:buNone/>
              <a:defRPr sz="1400" b="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5" y="787079"/>
            <a:ext cx="6120000" cy="1980000"/>
          </a:xfrm>
        </p:spPr>
        <p:txBody>
          <a:bodyPr anchor="b"/>
          <a:lstStyle>
            <a:lvl1pPr algn="l">
              <a:lnSpc>
                <a:spcPct val="100000"/>
              </a:lnSpc>
              <a:spcBef>
                <a:spcPts val="600"/>
              </a:spcBef>
              <a:defRPr sz="4000" b="0">
                <a:solidFill>
                  <a:schemeClr val="tx2"/>
                </a:solidFill>
              </a:defRPr>
            </a:lvl1pPr>
          </a:lstStyle>
          <a:p>
            <a:r>
              <a:rPr lang="fr-FR" noProof="0"/>
              <a:t>Modifiez le style </a:t>
            </a:r>
            <a:br>
              <a:rPr lang="fr-FR" noProof="0"/>
            </a:br>
            <a:r>
              <a:rPr lang="fr-FR" noProof="0"/>
              <a:t>du titre</a:t>
            </a: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43" y="6131011"/>
            <a:ext cx="2705573" cy="371353"/>
          </a:xfrm>
          <a:prstGeom prst="rect">
            <a:avLst/>
          </a:prstGeom>
        </p:spPr>
      </p:pic>
      <p:sp>
        <p:nvSpPr>
          <p:cNvPr id="17" name="ZoneTexte 16"/>
          <p:cNvSpPr txBox="1"/>
          <p:nvPr/>
        </p:nvSpPr>
        <p:spPr>
          <a:xfrm>
            <a:off x="3101676" y="6148760"/>
            <a:ext cx="248584" cy="184666"/>
          </a:xfrm>
          <a:prstGeom prst="rect">
            <a:avLst/>
          </a:prstGeom>
          <a:noFill/>
        </p:spPr>
        <p:txBody>
          <a:bodyPr wrap="square" rtlCol="0">
            <a:spAutoFit/>
          </a:bodyPr>
          <a:lstStyle/>
          <a:p>
            <a:r>
              <a:rPr lang="fr-FR" sz="600" b="1">
                <a:solidFill>
                  <a:schemeClr val="tx2"/>
                </a:solidFill>
              </a:rPr>
              <a:t>*</a:t>
            </a:r>
            <a:endParaRPr lang="fr-FR" sz="1050" b="1">
              <a:solidFill>
                <a:schemeClr val="tx2"/>
              </a:solidFill>
            </a:endParaRPr>
          </a:p>
        </p:txBody>
      </p:sp>
    </p:spTree>
    <p:extLst>
      <p:ext uri="{BB962C8B-B14F-4D97-AF65-F5344CB8AC3E}">
        <p14:creationId xmlns:p14="http://schemas.microsoft.com/office/powerpoint/2010/main" val="169086607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Texte_&amp;MiseEnAvant">
    <p:spTree>
      <p:nvGrpSpPr>
        <p:cNvPr id="1" name=""/>
        <p:cNvGrpSpPr/>
        <p:nvPr/>
      </p:nvGrpSpPr>
      <p:grpSpPr>
        <a:xfrm>
          <a:off x="0" y="0"/>
          <a:ext cx="0" cy="0"/>
          <a:chOff x="0" y="0"/>
          <a:chExt cx="0" cy="0"/>
        </a:xfrm>
      </p:grpSpPr>
      <p:sp>
        <p:nvSpPr>
          <p:cNvPr id="2" name="Espace réservé de la date 3"/>
          <p:cNvSpPr txBox="1">
            <a:spLocks noGrp="1"/>
          </p:cNvSpPr>
          <p:nvPr>
            <p:ph type="dt" sz="half" idx="7"/>
          </p:nvPr>
        </p:nvSpPr>
        <p:spPr/>
        <p:txBody>
          <a:bodyPr/>
          <a:lstStyle>
            <a:lvl1pPr>
              <a:defRPr/>
            </a:lvl1pPr>
          </a:lstStyle>
          <a:p>
            <a:pPr lvl="0"/>
            <a:fld id="{34468020-32DC-4869-B5FA-C3295AFAFA54}" type="datetime1">
              <a:rPr lang="fr-FR"/>
              <a:pPr lvl="0"/>
              <a:t>08/01/2021</a:t>
            </a:fld>
            <a:endParaRPr lang="fr-FR"/>
          </a:p>
        </p:txBody>
      </p:sp>
      <p:sp>
        <p:nvSpPr>
          <p:cNvPr id="3" name="Espace réservé du pied de page 4"/>
          <p:cNvSpPr txBox="1">
            <a:spLocks noGrp="1"/>
          </p:cNvSpPr>
          <p:nvPr>
            <p:ph type="ftr" sz="quarter" idx="9"/>
          </p:nvPr>
        </p:nvSpPr>
        <p:spPr/>
        <p:txBody>
          <a:bodyPr/>
          <a:lstStyle>
            <a:lvl1pPr>
              <a:defRPr/>
            </a:lvl1pPr>
          </a:lstStyle>
          <a:p>
            <a:pPr lvl="0"/>
            <a:r>
              <a:rPr lang="fr-FR"/>
              <a:t>Titre de la présentation</a:t>
            </a:r>
          </a:p>
        </p:txBody>
      </p:sp>
      <p:sp>
        <p:nvSpPr>
          <p:cNvPr id="4" name="Espace réservé du numéro de diapositive 5"/>
          <p:cNvSpPr txBox="1">
            <a:spLocks noGrp="1"/>
          </p:cNvSpPr>
          <p:nvPr>
            <p:ph type="sldNum" sz="quarter" idx="8"/>
          </p:nvPr>
        </p:nvSpPr>
        <p:spPr/>
        <p:txBody>
          <a:bodyPr/>
          <a:lstStyle>
            <a:lvl1pPr>
              <a:defRPr/>
            </a:lvl1pPr>
          </a:lstStyle>
          <a:p>
            <a:pPr lvl="0"/>
            <a:fld id="{7FCC96AC-B499-4234-BFCC-D938B8F967F8}" type="slidenum">
              <a:t>‹N°›</a:t>
            </a:fld>
            <a:endParaRPr lang="fr-FR"/>
          </a:p>
        </p:txBody>
      </p:sp>
      <p:sp>
        <p:nvSpPr>
          <p:cNvPr id="8" name="Espace réservé du texte 2"/>
          <p:cNvSpPr txBox="1">
            <a:spLocks noGrp="1"/>
          </p:cNvSpPr>
          <p:nvPr>
            <p:ph type="body" idx="4294967295"/>
          </p:nvPr>
        </p:nvSpPr>
        <p:spPr>
          <a:xfrm>
            <a:off x="719139" y="981123"/>
            <a:ext cx="10751506" cy="359999"/>
          </a:xfrm>
        </p:spPr>
        <p:txBody>
          <a:bodyPr/>
          <a:lstStyle>
            <a:lvl1pPr>
              <a:defRPr sz="2000" b="0"/>
            </a:lvl1pPr>
          </a:lstStyle>
          <a:p>
            <a:pPr lvl="0"/>
            <a:r>
              <a:rPr lang="fr-FR"/>
              <a:t>Modifier les styles du texte du masque</a:t>
            </a:r>
          </a:p>
        </p:txBody>
      </p:sp>
      <p:sp>
        <p:nvSpPr>
          <p:cNvPr id="9" name="Titre 6"/>
          <p:cNvSpPr txBox="1">
            <a:spLocks noGrp="1"/>
          </p:cNvSpPr>
          <p:nvPr>
            <p:ph type="title"/>
          </p:nvPr>
        </p:nvSpPr>
        <p:spPr>
          <a:xfrm>
            <a:off x="719139" y="30476"/>
            <a:ext cx="10751506" cy="935998"/>
          </a:xfrm>
        </p:spPr>
        <p:txBody>
          <a:bodyPr anchor="b"/>
          <a:lstStyle>
            <a:lvl1pPr>
              <a:defRPr/>
            </a:lvl1pPr>
          </a:lstStyle>
          <a:p>
            <a:pPr lvl="0"/>
            <a:r>
              <a:rPr lang="fr-FR"/>
              <a:t>Modifiez le style du titre</a:t>
            </a:r>
          </a:p>
        </p:txBody>
      </p:sp>
      <p:sp>
        <p:nvSpPr>
          <p:cNvPr id="10" name="Espace réservé du contenu 2"/>
          <p:cNvSpPr txBox="1">
            <a:spLocks noGrp="1"/>
          </p:cNvSpPr>
          <p:nvPr>
            <p:ph idx="4294967295"/>
          </p:nvPr>
        </p:nvSpPr>
        <p:spPr>
          <a:xfrm>
            <a:off x="719139" y="1744666"/>
            <a:ext cx="6142719" cy="4389440"/>
          </a:xfrm>
        </p:spPr>
        <p:txBody>
          <a:bodyPr/>
          <a:lstStyle>
            <a:lvl1pPr>
              <a:defRPr/>
            </a:lvl1pPr>
            <a:lvl2pPr>
              <a:defRPr/>
            </a:lvl2pPr>
            <a:lvl3pPr>
              <a:defRPr/>
            </a:lvl3pPr>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texte 8"/>
          <p:cNvSpPr txBox="1">
            <a:spLocks noGrp="1"/>
          </p:cNvSpPr>
          <p:nvPr>
            <p:ph type="body" idx="4294967295"/>
          </p:nvPr>
        </p:nvSpPr>
        <p:spPr>
          <a:xfrm>
            <a:off x="7101843" y="1746302"/>
            <a:ext cx="4372560" cy="4387803"/>
          </a:xfrm>
          <a:gradFill>
            <a:gsLst>
              <a:gs pos="0">
                <a:srgbClr val="CF022B"/>
              </a:gs>
              <a:gs pos="100000">
                <a:srgbClr val="F07D00"/>
              </a:gs>
            </a:gsLst>
            <a:path path="circle">
              <a:fillToRect t="100000" r="100000"/>
            </a:path>
          </a:gradFill>
        </p:spPr>
        <p:txBody>
          <a:bodyPr lIns="359999" tIns="251999" rIns="359999" bIns="251999"/>
          <a:lstStyle>
            <a:lvl1pPr marL="355601" indent="-355601">
              <a:buSzPts val="1399"/>
              <a:buBlip>
                <a:blip r:embed="rId2"/>
              </a:buBlip>
              <a:defRPr>
                <a:solidFill>
                  <a:srgbClr val="FFFFFF"/>
                </a:solidFill>
              </a:defRPr>
            </a:lvl1pPr>
            <a:lvl2pPr marL="630241" indent="-274640">
              <a:buBlip>
                <a:blip r:embed="rId3"/>
              </a:buBlip>
              <a:defRPr>
                <a:solidFill>
                  <a:srgbClr val="FFFFFF"/>
                </a:solidFill>
              </a:defRPr>
            </a:lvl2pPr>
            <a:lvl3pPr marL="720720" indent="0">
              <a:defRPr>
                <a:solidFill>
                  <a:srgbClr val="FFFFFF"/>
                </a:solidFill>
              </a:defRPr>
            </a:lvl3pPr>
            <a:lvl4pPr marL="893761" indent="0">
              <a:defRPr>
                <a:solidFill>
                  <a:srgbClr val="FFFFFF"/>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57467625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roisièmeIntercalaire_Dégrad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00A188"/>
                </a:solidFill>
              </a:defRPr>
            </a:lvl1pPr>
          </a:lstStyle>
          <a:p>
            <a:r>
              <a:rPr lang="fr-FR"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F0714EFA-167B-47C5-AC37-2CF1BD882F5E}" type="datetime1">
              <a:rPr lang="fr-FR" noProof="0" smtClean="0"/>
              <a:pPr/>
              <a:t>08/01/2021</a:t>
            </a:fld>
            <a:endParaRPr lang="fr-FR"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fr-FR" noProof="0"/>
              <a:t>Titre de la présentation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noProof="0" smtClean="0"/>
              <a:pPr/>
              <a:t>‹N°›</a:t>
            </a:fld>
            <a:endParaRPr lang="fr-FR"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fr-FR" noProof="0"/>
              <a:t>Modifier les styles du texte du masque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fr-FR" sz="1200" noProof="0"/>
              <a:t>Couleurs</a:t>
            </a:r>
            <a:r>
              <a:rPr lang="fr-FR" sz="1200" baseline="0" noProof="0"/>
              <a:t> à utiliser pour le numéro</a:t>
            </a:r>
            <a:endParaRPr lang="fr-FR" sz="1200" noProof="0"/>
          </a:p>
        </p:txBody>
      </p:sp>
      <p:sp>
        <p:nvSpPr>
          <p:cNvPr id="12" name="Rectangle 11"/>
          <p:cNvSpPr/>
          <p:nvPr userDrawn="1"/>
        </p:nvSpPr>
        <p:spPr>
          <a:xfrm>
            <a:off x="0"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noProof="0"/>
          </a:p>
        </p:txBody>
      </p:sp>
      <p:sp>
        <p:nvSpPr>
          <p:cNvPr id="15" name="Rectangle 14"/>
          <p:cNvSpPr/>
          <p:nvPr userDrawn="1"/>
        </p:nvSpPr>
        <p:spPr>
          <a:xfrm>
            <a:off x="0" y="-1"/>
            <a:ext cx="6090168" cy="6120962"/>
          </a:xfrm>
          <a:prstGeom prst="rect">
            <a:avLst/>
          </a:prstGeom>
          <a:gradFill flip="none" rotWithShape="1">
            <a:gsLst>
              <a:gs pos="50000">
                <a:srgbClr val="00A188"/>
              </a:gs>
              <a:gs pos="100000">
                <a:srgbClr val="95C11F"/>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noProof="0">
              <a:solidFill>
                <a:schemeClr val="tx1"/>
              </a:solidFill>
            </a:endParaRPr>
          </a:p>
        </p:txBody>
      </p:sp>
    </p:spTree>
    <p:extLst>
      <p:ext uri="{BB962C8B-B14F-4D97-AF65-F5344CB8AC3E}">
        <p14:creationId xmlns:p14="http://schemas.microsoft.com/office/powerpoint/2010/main" val="1022815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3_Titre et contenu">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225425" y="196850"/>
            <a:ext cx="11731625" cy="6443663"/>
          </a:xfrm>
          <a:solidFill>
            <a:schemeClr val="bg2">
              <a:lumMod val="40000"/>
              <a:lumOff val="60000"/>
            </a:schemeClr>
          </a:solidFill>
        </p:spPr>
        <p:txBody>
          <a:bodyPr anchor="ctr"/>
          <a:lstStyle>
            <a:lvl1pPr marL="0" indent="0" algn="ctr">
              <a:buNone/>
              <a:defRPr/>
            </a:lvl1pPr>
          </a:lstStyle>
          <a:p>
            <a:endParaRPr lang="fr-FR"/>
          </a:p>
        </p:txBody>
      </p:sp>
      <p:sp>
        <p:nvSpPr>
          <p:cNvPr id="2" name="Titre 1"/>
          <p:cNvSpPr>
            <a:spLocks noGrp="1"/>
          </p:cNvSpPr>
          <p:nvPr>
            <p:ph type="title" hasCustomPrompt="1"/>
          </p:nvPr>
        </p:nvSpPr>
        <p:spPr>
          <a:xfrm>
            <a:off x="1898014" y="1728754"/>
            <a:ext cx="10515600" cy="3179298"/>
          </a:xfrm>
        </p:spPr>
        <p:txBody>
          <a:bodyPr>
            <a:noAutofit/>
          </a:bodyPr>
          <a:lstStyle>
            <a:lvl1pPr algn="ctr">
              <a:defRPr sz="16600" b="0">
                <a:solidFill>
                  <a:schemeClr val="accent2"/>
                </a:solidFill>
                <a:latin typeface="+mj-lt"/>
                <a:ea typeface="Geschrift" panose="02000603000000000000" pitchFamily="2" charset="0"/>
              </a:defRPr>
            </a:lvl1pPr>
          </a:lstStyle>
          <a:p>
            <a:r>
              <a:rPr lang="fr-FR"/>
              <a:t>Titre</a:t>
            </a:r>
          </a:p>
        </p:txBody>
      </p:sp>
    </p:spTree>
    <p:extLst>
      <p:ext uri="{BB962C8B-B14F-4D97-AF65-F5344CB8AC3E}">
        <p14:creationId xmlns:p14="http://schemas.microsoft.com/office/powerpoint/2010/main" val="2211182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_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741200" y="6337302"/>
            <a:ext cx="612000" cy="252000"/>
          </a:xfrm>
        </p:spPr>
        <p:txBody>
          <a:bodyPr/>
          <a:lstStyle>
            <a:lvl1pPr>
              <a:defRPr>
                <a:solidFill>
                  <a:schemeClr val="tx1"/>
                </a:solidFill>
              </a:defRPr>
            </a:lvl1pPr>
          </a:lstStyle>
          <a:p>
            <a:fld id="{0DA7B9F7-CE8B-485B-92DF-9B58509E5BE6}" type="datetime1">
              <a:rPr lang="fr-FR" smtClean="0"/>
              <a:pPr/>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1026000" y="6337302"/>
            <a:ext cx="3600000" cy="252000"/>
          </a:xfrm>
        </p:spPr>
        <p:txBody>
          <a:bodyPr/>
          <a:lstStyle>
            <a:lvl1pPr>
              <a:defRPr>
                <a:solidFill>
                  <a:schemeClr val="tx1"/>
                </a:solidFill>
              </a:defRPr>
            </a:lvl1pPr>
          </a:lstStyle>
          <a:p>
            <a:r>
              <a:rPr lang="fr-FR"/>
              <a:t>Titre de la présentation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18" name="Espace réservé du contenu 9"/>
          <p:cNvSpPr>
            <a:spLocks noGrp="1"/>
          </p:cNvSpPr>
          <p:nvPr>
            <p:ph sz="quarter" idx="15"/>
          </p:nvPr>
        </p:nvSpPr>
        <p:spPr>
          <a:xfrm>
            <a:off x="719138" y="1744663"/>
            <a:ext cx="10752137" cy="4389437"/>
          </a:xfrm>
        </p:spPr>
        <p:txBody>
          <a:bodyPr/>
          <a:lstStyle>
            <a:lvl1pPr>
              <a:spcBef>
                <a:spcPts val="600"/>
              </a:spcBef>
              <a:defRPr/>
            </a:lvl1pPr>
            <a:lvl2pPr>
              <a:spcBef>
                <a:spcPts val="600"/>
              </a:spcBef>
              <a:defRPr/>
            </a:lvl2pPr>
            <a:lvl3pPr>
              <a:spcBef>
                <a:spcPts val="600"/>
              </a:spcBef>
              <a:defRPr/>
            </a:lvl3pPr>
            <a:lvl4pPr>
              <a:spcBef>
                <a:spcPts val="600"/>
              </a:spcBef>
              <a:defRPr/>
            </a:lvl4pPr>
            <a:lvl5pPr marL="541338" indent="0">
              <a:spcBef>
                <a:spcPts val="600"/>
              </a:spcBef>
              <a:buNone/>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78463812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Couverture2_Photo_TexteGris">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4626000" y="1077217"/>
            <a:ext cx="7566000" cy="2490788"/>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
        <p:nvSpPr>
          <p:cNvPr id="17" name="ZoneTexte 16"/>
          <p:cNvSpPr txBox="1"/>
          <p:nvPr/>
        </p:nvSpPr>
        <p:spPr>
          <a:xfrm>
            <a:off x="10201329" y="3589273"/>
            <a:ext cx="1396111" cy="169277"/>
          </a:xfrm>
          <a:prstGeom prst="rect">
            <a:avLst/>
          </a:prstGeom>
          <a:noFill/>
        </p:spPr>
        <p:txBody>
          <a:bodyPr wrap="square" rtlCol="0">
            <a:spAutoFit/>
          </a:bodyPr>
          <a:lstStyle/>
          <a:p>
            <a:r>
              <a:rPr lang="fr-FR" sz="500" b="0" kern="1200">
                <a:solidFill>
                  <a:schemeClr val="tx1"/>
                </a:solidFill>
                <a:effectLst/>
                <a:latin typeface="+mn-lt"/>
                <a:ea typeface="+mn-ea"/>
                <a:cs typeface="+mn-cs"/>
              </a:rPr>
              <a:t>* Le monde est tel que nous le façonnons.</a:t>
            </a:r>
            <a:endParaRPr lang="fr-FR" sz="500" b="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719555" y="3785955"/>
            <a:ext cx="5475215" cy="540000"/>
          </a:xfrm>
        </p:spPr>
        <p:txBody>
          <a:bodyPr anchor="t"/>
          <a:lstStyle>
            <a:lvl1pPr marL="0" indent="0" algn="l">
              <a:buNone/>
              <a:defRPr sz="14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5" y="787079"/>
            <a:ext cx="6120000" cy="1980000"/>
          </a:xfrm>
        </p:spPr>
        <p:txBody>
          <a:bodyPr anchor="b"/>
          <a:lstStyle>
            <a:lvl1pPr algn="l">
              <a:lnSpc>
                <a:spcPct val="100000"/>
              </a:lnSpc>
              <a:spcBef>
                <a:spcPts val="600"/>
              </a:spcBef>
              <a:defRPr sz="4000" b="0">
                <a:solidFill>
                  <a:schemeClr val="tx1"/>
                </a:solidFill>
              </a:defRPr>
            </a:lvl1pPr>
          </a:lstStyle>
          <a:p>
            <a:r>
              <a:rPr lang="fr-FR" noProof="0"/>
              <a:t>Modifiez le style </a:t>
            </a:r>
            <a:br>
              <a:rPr lang="fr-FR" noProof="0"/>
            </a:br>
            <a:r>
              <a:rPr lang="fr-FR" noProof="0"/>
              <a:t>du titre</a:t>
            </a:r>
          </a:p>
        </p:txBody>
      </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43" y="6131011"/>
            <a:ext cx="2705573" cy="371353"/>
          </a:xfrm>
          <a:prstGeom prst="rect">
            <a:avLst/>
          </a:prstGeom>
        </p:spPr>
      </p:pic>
      <p:sp>
        <p:nvSpPr>
          <p:cNvPr id="21" name="ZoneTexte 20"/>
          <p:cNvSpPr txBox="1"/>
          <p:nvPr/>
        </p:nvSpPr>
        <p:spPr>
          <a:xfrm>
            <a:off x="3101676" y="6148760"/>
            <a:ext cx="248584" cy="184666"/>
          </a:xfrm>
          <a:prstGeom prst="rect">
            <a:avLst/>
          </a:prstGeom>
          <a:noFill/>
        </p:spPr>
        <p:txBody>
          <a:bodyPr wrap="square" rtlCol="0">
            <a:spAutoFit/>
          </a:bodyPr>
          <a:lstStyle/>
          <a:p>
            <a:r>
              <a:rPr lang="fr-FR" sz="600" b="1">
                <a:solidFill>
                  <a:schemeClr val="tx2"/>
                </a:solidFill>
              </a:rPr>
              <a:t>*</a:t>
            </a:r>
            <a:endParaRPr lang="fr-FR" sz="1050" b="1">
              <a:solidFill>
                <a:schemeClr val="tx2"/>
              </a:solidFill>
            </a:endParaRPr>
          </a:p>
        </p:txBody>
      </p:sp>
    </p:spTree>
    <p:extLst>
      <p:ext uri="{BB962C8B-B14F-4D97-AF65-F5344CB8AC3E}">
        <p14:creationId xmlns:p14="http://schemas.microsoft.com/office/powerpoint/2010/main" val="146182260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Sommaire_GrandePhoto">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5880707" y="1812949"/>
            <a:ext cx="792000" cy="612000"/>
          </a:xfrm>
        </p:spPr>
        <p:txBody>
          <a:bodyPr anchor="ctr" anchorCtr="0"/>
          <a:lstStyle>
            <a:lvl1pPr marL="0" indent="0">
              <a:buNone/>
              <a:defRPr sz="396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01</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741134" y="1812949"/>
            <a:ext cx="4729506" cy="621525"/>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14" name="Espace réservé du texte 2">
            <a:extLst>
              <a:ext uri="{FF2B5EF4-FFF2-40B4-BE49-F238E27FC236}">
                <a16:creationId xmlns:a16="http://schemas.microsoft.com/office/drawing/2014/main" id="{A4F7D656-C6A7-4E40-8463-1DA89AD87874}"/>
              </a:ext>
            </a:extLst>
          </p:cNvPr>
          <p:cNvSpPr>
            <a:spLocks noGrp="1"/>
          </p:cNvSpPr>
          <p:nvPr>
            <p:ph type="body" idx="14" hasCustomPrompt="1"/>
          </p:nvPr>
        </p:nvSpPr>
        <p:spPr>
          <a:xfrm>
            <a:off x="5880707" y="2437313"/>
            <a:ext cx="792000" cy="612000"/>
          </a:xfrm>
        </p:spPr>
        <p:txBody>
          <a:bodyPr anchor="ctr" anchorCtr="0"/>
          <a:lstStyle>
            <a:lvl1pPr marL="0" indent="0">
              <a:buNone/>
              <a:defRPr sz="396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02</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6741134" y="2434474"/>
            <a:ext cx="4729506" cy="621984"/>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16" name="Espace réservé du texte 2">
            <a:extLst>
              <a:ext uri="{FF2B5EF4-FFF2-40B4-BE49-F238E27FC236}">
                <a16:creationId xmlns:a16="http://schemas.microsoft.com/office/drawing/2014/main" id="{1077578B-007D-4CE7-BBC2-92FD4954E069}"/>
              </a:ext>
            </a:extLst>
          </p:cNvPr>
          <p:cNvSpPr>
            <a:spLocks noGrp="1"/>
          </p:cNvSpPr>
          <p:nvPr>
            <p:ph type="body" idx="16" hasCustomPrompt="1"/>
          </p:nvPr>
        </p:nvSpPr>
        <p:spPr>
          <a:xfrm>
            <a:off x="5880707" y="3061677"/>
            <a:ext cx="792000" cy="612000"/>
          </a:xfrm>
        </p:spPr>
        <p:txBody>
          <a:bodyPr anchor="ctr" anchorCtr="0"/>
          <a:lstStyle>
            <a:lvl1pPr marL="0" indent="0">
              <a:buNone/>
              <a:defRPr sz="396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03</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6741134" y="3056459"/>
            <a:ext cx="4729506" cy="621982"/>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18" name="Espace réservé du texte 2">
            <a:extLst>
              <a:ext uri="{FF2B5EF4-FFF2-40B4-BE49-F238E27FC236}">
                <a16:creationId xmlns:a16="http://schemas.microsoft.com/office/drawing/2014/main" id="{339BA69C-B1C0-479F-9F80-102E4524E735}"/>
              </a:ext>
            </a:extLst>
          </p:cNvPr>
          <p:cNvSpPr>
            <a:spLocks noGrp="1"/>
          </p:cNvSpPr>
          <p:nvPr>
            <p:ph type="body" idx="18" hasCustomPrompt="1"/>
          </p:nvPr>
        </p:nvSpPr>
        <p:spPr>
          <a:xfrm>
            <a:off x="5880707" y="3686041"/>
            <a:ext cx="792000" cy="612000"/>
          </a:xfrm>
        </p:spPr>
        <p:txBody>
          <a:bodyPr anchor="ctr" anchorCtr="0"/>
          <a:lstStyle>
            <a:lvl1pPr marL="0" indent="0">
              <a:buNone/>
              <a:defRPr sz="396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04</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6741134" y="3686042"/>
            <a:ext cx="4729506" cy="614382"/>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20" name="Espace réservé du texte 2">
            <a:extLst>
              <a:ext uri="{FF2B5EF4-FFF2-40B4-BE49-F238E27FC236}">
                <a16:creationId xmlns:a16="http://schemas.microsoft.com/office/drawing/2014/main" id="{9261F303-D033-4A3A-9F3D-70FE683684C3}"/>
              </a:ext>
            </a:extLst>
          </p:cNvPr>
          <p:cNvSpPr>
            <a:spLocks noGrp="1"/>
          </p:cNvSpPr>
          <p:nvPr>
            <p:ph type="body" idx="20" hasCustomPrompt="1"/>
          </p:nvPr>
        </p:nvSpPr>
        <p:spPr>
          <a:xfrm>
            <a:off x="5880707" y="4310405"/>
            <a:ext cx="792000" cy="612000"/>
          </a:xfrm>
        </p:spPr>
        <p:txBody>
          <a:bodyPr anchor="ctr" anchorCtr="0"/>
          <a:lstStyle>
            <a:lvl1pPr marL="0" indent="0">
              <a:buNone/>
              <a:defRPr sz="396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05</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6741134" y="4308025"/>
            <a:ext cx="4729506" cy="614381"/>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22" name="Espace réservé du texte 2">
            <a:extLst>
              <a:ext uri="{FF2B5EF4-FFF2-40B4-BE49-F238E27FC236}">
                <a16:creationId xmlns:a16="http://schemas.microsoft.com/office/drawing/2014/main" id="{12FB7891-B5C9-49E2-B6B5-598576E6F4B4}"/>
              </a:ext>
            </a:extLst>
          </p:cNvPr>
          <p:cNvSpPr>
            <a:spLocks noGrp="1"/>
          </p:cNvSpPr>
          <p:nvPr>
            <p:ph type="body" idx="22" hasCustomPrompt="1"/>
          </p:nvPr>
        </p:nvSpPr>
        <p:spPr>
          <a:xfrm>
            <a:off x="5880707" y="4934768"/>
            <a:ext cx="792000" cy="612000"/>
          </a:xfrm>
        </p:spPr>
        <p:txBody>
          <a:bodyPr anchor="ctr" anchorCtr="0"/>
          <a:lstStyle>
            <a:lvl1pPr marL="0" indent="0">
              <a:buNone/>
              <a:defRPr sz="396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06</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6741134" y="4930008"/>
            <a:ext cx="4729506" cy="614380"/>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38"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28" name="Espace réservé pour une image  2">
            <a:extLst>
              <a:ext uri="{FF2B5EF4-FFF2-40B4-BE49-F238E27FC236}">
                <a16:creationId xmlns:a16="http://schemas.microsoft.com/office/drawing/2014/main" id="{2BCE75D2-6C84-4F8F-9300-67E0175D0690}"/>
              </a:ext>
            </a:extLst>
          </p:cNvPr>
          <p:cNvSpPr>
            <a:spLocks noGrp="1"/>
          </p:cNvSpPr>
          <p:nvPr>
            <p:ph type="pic" idx="25"/>
          </p:nvPr>
        </p:nvSpPr>
        <p:spPr>
          <a:xfrm>
            <a:off x="-1" y="1435110"/>
            <a:ext cx="4670491" cy="4669052"/>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Tree>
    <p:extLst>
      <p:ext uri="{BB962C8B-B14F-4D97-AF65-F5344CB8AC3E}">
        <p14:creationId xmlns:p14="http://schemas.microsoft.com/office/powerpoint/2010/main" val="23681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Sommaire_PetitePhoto">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719136" y="1826419"/>
            <a:ext cx="5674685" cy="524679"/>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719136" y="2490788"/>
            <a:ext cx="5674685" cy="524679"/>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719136" y="3155157"/>
            <a:ext cx="5674685" cy="524679"/>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719136" y="3819526"/>
            <a:ext cx="5674685" cy="524679"/>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719136" y="4483895"/>
            <a:ext cx="5674685" cy="524679"/>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719136" y="5148262"/>
            <a:ext cx="5674685" cy="524679"/>
          </a:xfrm>
        </p:spPr>
        <p:txBody>
          <a:bodyPr anchor="ctr" anchorCtr="0">
            <a:normAutofit/>
          </a:bodyPr>
          <a:lstStyle>
            <a:lvl1pPr marL="0" indent="0">
              <a:buNone/>
              <a:defRPr sz="16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fr-FR" noProof="0"/>
              <a:t>Modifier les styles du texte du masque</a:t>
            </a:r>
          </a:p>
        </p:txBody>
      </p:sp>
      <p:sp>
        <p:nvSpPr>
          <p:cNvPr id="26"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22" name="Espace réservé pour une image  2">
            <a:extLst>
              <a:ext uri="{FF2B5EF4-FFF2-40B4-BE49-F238E27FC236}">
                <a16:creationId xmlns:a16="http://schemas.microsoft.com/office/drawing/2014/main" id="{6308D7D9-6833-45E5-89E1-E5B5B2F4792C}"/>
              </a:ext>
            </a:extLst>
          </p:cNvPr>
          <p:cNvSpPr>
            <a:spLocks noGrp="1"/>
          </p:cNvSpPr>
          <p:nvPr>
            <p:ph type="pic" idx="25"/>
          </p:nvPr>
        </p:nvSpPr>
        <p:spPr>
          <a:xfrm>
            <a:off x="7773194" y="0"/>
            <a:ext cx="3695700" cy="5672941"/>
          </a:xfrm>
          <a:solidFill>
            <a:schemeClr val="bg1">
              <a:lumMod val="95000"/>
            </a:schemeClr>
          </a:solidFill>
        </p:spPr>
        <p:txBody>
          <a:bodyPr anchor="ctr"/>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Tree>
    <p:extLst>
      <p:ext uri="{BB962C8B-B14F-4D97-AF65-F5344CB8AC3E}">
        <p14:creationId xmlns:p14="http://schemas.microsoft.com/office/powerpoint/2010/main" val="79098638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Intercalaire_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0">
                <a:solidFill>
                  <a:schemeClr val="tx2"/>
                </a:solidFill>
              </a:defRPr>
            </a:lvl1pPr>
          </a:lstStyle>
          <a:p>
            <a:r>
              <a:rPr lang="fr-FR"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600"/>
              </a:spcBef>
              <a:buNone/>
              <a:defRPr sz="3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fr-FR" noProof="0"/>
              <a:t>Modifier les styles du texte du masque</a:t>
            </a:r>
          </a:p>
        </p:txBody>
      </p:sp>
      <p:sp>
        <p:nvSpPr>
          <p:cNvPr id="13" name="Espace réservé pour une image  2">
            <a:extLst>
              <a:ext uri="{FF2B5EF4-FFF2-40B4-BE49-F238E27FC236}">
                <a16:creationId xmlns:a16="http://schemas.microsoft.com/office/drawing/2014/main" id="{9855EAE7-49DB-4EDD-97CF-B2992F550A65}"/>
              </a:ext>
            </a:extLst>
          </p:cNvPr>
          <p:cNvSpPr>
            <a:spLocks noGrp="1"/>
          </p:cNvSpPr>
          <p:nvPr>
            <p:ph type="pic" idx="15"/>
          </p:nvPr>
        </p:nvSpPr>
        <p:spPr>
          <a:xfrm>
            <a:off x="2399100" y="0"/>
            <a:ext cx="3695700" cy="6105600"/>
          </a:xfrm>
          <a:solidFill>
            <a:schemeClr val="bg1">
              <a:lumMod val="95000"/>
            </a:schemeClr>
          </a:solidFill>
        </p:spPr>
        <p:txBody>
          <a:bodyPr anchor="ctr"/>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p>
        </p:txBody>
      </p:sp>
    </p:spTree>
    <p:extLst>
      <p:ext uri="{BB962C8B-B14F-4D97-AF65-F5344CB8AC3E}">
        <p14:creationId xmlns:p14="http://schemas.microsoft.com/office/powerpoint/2010/main" val="2015398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Texte_DeuxColonnes1">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22"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23"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18" name="Espace réservé du contenu 14"/>
          <p:cNvSpPr>
            <a:spLocks noGrp="1"/>
          </p:cNvSpPr>
          <p:nvPr>
            <p:ph sz="quarter" idx="15"/>
          </p:nvPr>
        </p:nvSpPr>
        <p:spPr>
          <a:xfrm>
            <a:off x="719138" y="1743075"/>
            <a:ext cx="5241925" cy="43830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4" name="Espace réservé du contenu 19"/>
          <p:cNvSpPr>
            <a:spLocks noGrp="1"/>
          </p:cNvSpPr>
          <p:nvPr>
            <p:ph sz="quarter" idx="16"/>
          </p:nvPr>
        </p:nvSpPr>
        <p:spPr>
          <a:xfrm>
            <a:off x="6210300" y="1743075"/>
            <a:ext cx="5254625" cy="43830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5930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Texte_&amp;MiseEnAvan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A58EE452-2F1F-44B3-AF06-8C903203FA28}" type="datetimeFigureOut">
              <a:rPr lang="fr-FR" smtClean="0"/>
              <a:t>08/01/2021</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73FE4485-B899-44BE-8C0C-C3AB6CAFEA43}" type="slidenum">
              <a:rPr lang="fr-FR" smtClean="0"/>
              <a:t>‹N°›</a:t>
            </a:fld>
            <a:endParaRPr lang="fr-FR"/>
          </a:p>
        </p:txBody>
      </p:sp>
      <p:sp>
        <p:nvSpPr>
          <p:cNvPr id="18"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19" name="Titre 6">
            <a:extLst>
              <a:ext uri="{FF2B5EF4-FFF2-40B4-BE49-F238E27FC236}">
                <a16:creationId xmlns:a16="http://schemas.microsoft.com/office/drawing/2014/main" id="{B7A985A6-151F-4CB0-B805-7356FF1FA8E6}"/>
              </a:ext>
            </a:extLst>
          </p:cNvPr>
          <p:cNvSpPr>
            <a:spLocks noGrp="1"/>
          </p:cNvSpPr>
          <p:nvPr>
            <p:ph type="title"/>
          </p:nvPr>
        </p:nvSpPr>
        <p:spPr>
          <a:xfrm>
            <a:off x="719137" y="30480"/>
            <a:ext cx="10751503" cy="936000"/>
          </a:xfrm>
        </p:spPr>
        <p:txBody>
          <a:bodyPr anchor="b"/>
          <a:lstStyle>
            <a:lvl1pPr>
              <a:defRPr baseline="0"/>
            </a:lvl1pPr>
          </a:lstStyle>
          <a:p>
            <a:r>
              <a:rPr lang="fr-FR" noProof="0"/>
              <a:t>Modifiez le style du titre</a:t>
            </a:r>
          </a:p>
        </p:txBody>
      </p:sp>
      <p:sp>
        <p:nvSpPr>
          <p:cNvPr id="16" name="Espace réservé du contenu 2"/>
          <p:cNvSpPr>
            <a:spLocks noGrp="1"/>
          </p:cNvSpPr>
          <p:nvPr>
            <p:ph sz="quarter" idx="15"/>
          </p:nvPr>
        </p:nvSpPr>
        <p:spPr>
          <a:xfrm>
            <a:off x="719138" y="1744663"/>
            <a:ext cx="6142723" cy="43894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texte 8">
            <a:extLst>
              <a:ext uri="{FF2B5EF4-FFF2-40B4-BE49-F238E27FC236}">
                <a16:creationId xmlns:a16="http://schemas.microsoft.com/office/drawing/2014/main" id="{A56DBCFF-9EF4-4749-B7CA-DBFD50831D20}"/>
              </a:ext>
            </a:extLst>
          </p:cNvPr>
          <p:cNvSpPr>
            <a:spLocks noGrp="1"/>
          </p:cNvSpPr>
          <p:nvPr>
            <p:ph type="body" sz="quarter" idx="14"/>
          </p:nvPr>
        </p:nvSpPr>
        <p:spPr>
          <a:xfrm>
            <a:off x="7101840" y="1746300"/>
            <a:ext cx="4372560" cy="4387800"/>
          </a:xfrm>
          <a:gradFill flip="none" rotWithShape="1">
            <a:gsLst>
              <a:gs pos="50000">
                <a:schemeClr val="tx2"/>
              </a:gs>
              <a:gs pos="100000">
                <a:schemeClr val="accent2"/>
              </a:gs>
            </a:gsLst>
            <a:path path="circle">
              <a:fillToRect t="100000" r="100000"/>
            </a:path>
            <a:tileRect l="-100000" b="-100000"/>
          </a:gradFill>
        </p:spPr>
        <p:txBody>
          <a:bodyPr lIns="360000" tIns="252000" rIns="360000" bIns="252000"/>
          <a:lstStyle>
            <a:lvl1pPr marL="355600" indent="-355600">
              <a:buClr>
                <a:schemeClr val="bg1"/>
              </a:buClr>
              <a:buFontTx/>
              <a:buBlip>
                <a:blip r:embed="rId2"/>
              </a:buBlip>
              <a:defRPr>
                <a:solidFill>
                  <a:schemeClr val="bg1"/>
                </a:solidFill>
              </a:defRPr>
            </a:lvl1pPr>
            <a:lvl2pPr marL="630238" indent="-274638">
              <a:buClr>
                <a:schemeClr val="bg1"/>
              </a:buClr>
              <a:buFontTx/>
              <a:buBlip>
                <a:blip r:embed="rId3"/>
              </a:buBlip>
              <a:defRPr>
                <a:solidFill>
                  <a:schemeClr val="bg1"/>
                </a:solidFill>
              </a:defRPr>
            </a:lvl2pPr>
            <a:lvl3pPr marL="720725" indent="0">
              <a:defRPr>
                <a:solidFill>
                  <a:schemeClr val="bg1"/>
                </a:solidFill>
              </a:defRPr>
            </a:lvl3pPr>
            <a:lvl4pPr marL="893763" indent="0">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57799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19137" y="1825625"/>
            <a:ext cx="10751504"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137" y="349140"/>
            <a:ext cx="10751504" cy="936000"/>
          </a:xfrm>
          <a:prstGeom prst="rect">
            <a:avLst/>
          </a:prstGeom>
        </p:spPr>
        <p:txBody>
          <a:bodyPr vert="horz" lIns="0" tIns="0" rIns="0" bIns="0" rtlCol="0" anchor="ctr">
            <a:noAutofit/>
          </a:bodyPr>
          <a:lstStyle/>
          <a:p>
            <a:r>
              <a:rPr lang="fr-FR" noProof="0"/>
              <a:t>Modifiez le style du titre</a:t>
            </a:r>
          </a:p>
        </p:txBody>
      </p:sp>
      <p:sp>
        <p:nvSpPr>
          <p:cNvPr id="5"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42021" y="6337302"/>
            <a:ext cx="612000" cy="252000"/>
          </a:xfrm>
          <a:prstGeom prst="rect">
            <a:avLst/>
          </a:prstGeom>
        </p:spPr>
        <p:txBody>
          <a:bodyPr vert="horz" lIns="0" tIns="0" rIns="0" bIns="0" rtlCol="0" anchor="ctr">
            <a:noAutofit/>
          </a:bodyPr>
          <a:lstStyle>
            <a:lvl1pPr algn="l">
              <a:lnSpc>
                <a:spcPct val="100000"/>
              </a:lnSpc>
              <a:defRPr sz="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A58EE452-2F1F-44B3-AF06-8C903203FA28}" type="datetimeFigureOut">
              <a:rPr lang="fr-FR" smtClean="0"/>
              <a:t>08/01/2021</a:t>
            </a:fld>
            <a:endParaRPr lang="fr-FR"/>
          </a:p>
        </p:txBody>
      </p:sp>
      <p:sp>
        <p:nvSpPr>
          <p:cNvPr id="6"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26000" y="6337302"/>
            <a:ext cx="3600000" cy="252000"/>
          </a:xfrm>
          <a:prstGeom prst="rect">
            <a:avLst/>
          </a:prstGeom>
        </p:spPr>
        <p:txBody>
          <a:bodyPr vert="horz" lIns="0" tIns="0" rIns="0" bIns="0" rtlCol="0" anchor="ctr">
            <a:noAutofit/>
          </a:bodyPr>
          <a:lstStyle>
            <a:lvl1pPr algn="l">
              <a:lnSpc>
                <a:spcPct val="100000"/>
              </a:lnSpc>
              <a:defRPr sz="8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fr-FR"/>
          </a:p>
        </p:txBody>
      </p:sp>
      <p:sp>
        <p:nvSpPr>
          <p:cNvPr id="7"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19137" y="6337302"/>
            <a:ext cx="360000" cy="252000"/>
          </a:xfrm>
          <a:prstGeom prst="rect">
            <a:avLst/>
          </a:prstGeom>
        </p:spPr>
        <p:txBody>
          <a:bodyPr vert="horz" lIns="0" tIns="0" rIns="0" bIns="0" rtlCol="0" anchor="ctr">
            <a:noAutofit/>
          </a:bodyPr>
          <a:lstStyle>
            <a:lvl1pPr algn="l">
              <a:lnSpc>
                <a:spcPct val="100000"/>
              </a:lnSpc>
              <a:defRPr sz="8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73FE4485-B899-44BE-8C0C-C3AB6CAFEA43}" type="slidenum">
              <a:rPr lang="fr-FR" smtClean="0"/>
              <a:t>‹N°›</a:t>
            </a:fld>
            <a:endParaRPr lang="fr-FR"/>
          </a:p>
        </p:txBody>
      </p:sp>
    </p:spTree>
    <p:extLst>
      <p:ext uri="{BB962C8B-B14F-4D97-AF65-F5344CB8AC3E}">
        <p14:creationId xmlns:p14="http://schemas.microsoft.com/office/powerpoint/2010/main" val="416331973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8" r:id="rId8"/>
    <p:sldLayoutId id="2147483739" r:id="rId9"/>
    <p:sldLayoutId id="2147483740" r:id="rId10"/>
    <p:sldLayoutId id="2147483741" r:id="rId11"/>
    <p:sldLayoutId id="2147483742"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70" r:id="rId21"/>
    <p:sldLayoutId id="2147483771" r:id="rId22"/>
  </p:sldLayoutIdLst>
  <p:txStyles>
    <p:titleStyle>
      <a:lvl1pPr algn="l" defTabSz="914400" rtl="0" eaLnBrk="1" latinLnBrk="0" hangingPunct="1">
        <a:lnSpc>
          <a:spcPct val="100000"/>
        </a:lnSpc>
        <a:spcBef>
          <a:spcPts val="600"/>
        </a:spcBef>
        <a:buNone/>
        <a:defRPr sz="2800" b="1" kern="1200">
          <a:solidFill>
            <a:srgbClr val="CF052D"/>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lang="fr-FR"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80000" indent="-180000" algn="l" defTabSz="914400" rtl="0" eaLnBrk="1" latinLnBrk="0" hangingPunct="1">
        <a:lnSpc>
          <a:spcPct val="100000"/>
        </a:lnSpc>
        <a:spcBef>
          <a:spcPts val="600"/>
        </a:spcBef>
        <a:buSzPct val="60000"/>
        <a:buFontTx/>
        <a:buBlip>
          <a:blip r:embed="rId24"/>
        </a:buBlip>
        <a:defRPr sz="14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80000" indent="180000" algn="l" defTabSz="914400" rtl="0" eaLnBrk="1" latinLnBrk="0" hangingPunct="1">
        <a:lnSpc>
          <a:spcPct val="100000"/>
        </a:lnSpc>
        <a:spcBef>
          <a:spcPts val="600"/>
        </a:spcBef>
        <a:buSzPct val="60000"/>
        <a:buFontTx/>
        <a:buBlip>
          <a:blip r:embed="rId25"/>
        </a:buBlip>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538163" indent="1588" algn="l" defTabSz="914400" rtl="0" eaLnBrk="1" latinLnBrk="0" hangingPunct="1">
        <a:lnSpc>
          <a:spcPct val="100000"/>
        </a:lnSpc>
        <a:spcBef>
          <a:spcPts val="600"/>
        </a:spcBef>
        <a:buSzPct val="60000"/>
        <a:buFontTx/>
        <a:buNone/>
        <a:tabLs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19137" y="1825625"/>
            <a:ext cx="10751504" cy="4351338"/>
          </a:xfrm>
          <a:prstGeom prst="rect">
            <a:avLst/>
          </a:prstGeom>
        </p:spPr>
        <p:txBody>
          <a:bodyPr vert="horz" lIns="0" tIns="45720" rIns="91440" bIns="45720" rtlCol="0">
            <a:normAutofit/>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4"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137" y="349140"/>
            <a:ext cx="10751504" cy="936000"/>
          </a:xfrm>
          <a:prstGeom prst="rect">
            <a:avLst/>
          </a:prstGeom>
        </p:spPr>
        <p:txBody>
          <a:bodyPr vert="horz" lIns="0" tIns="0" rIns="0" bIns="0" rtlCol="0" anchor="t">
            <a:noAutofit/>
          </a:bodyPr>
          <a:lstStyle/>
          <a:p>
            <a:r>
              <a:rPr lang="fr-FR" noProof="0"/>
              <a:t>Modifiez le style du titre</a:t>
            </a:r>
          </a:p>
        </p:txBody>
      </p:sp>
      <p:sp>
        <p:nvSpPr>
          <p:cNvPr id="5"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42021" y="6337302"/>
            <a:ext cx="612000" cy="252000"/>
          </a:xfrm>
          <a:prstGeom prst="rect">
            <a:avLst/>
          </a:prstGeom>
        </p:spPr>
        <p:txBody>
          <a:bodyPr vert="horz" lIns="0" tIns="0" rIns="0" bIns="0" rtlCol="0" anchor="ctr">
            <a:noAutofit/>
          </a:bodyPr>
          <a:lstStyle>
            <a:lvl1pPr algn="l">
              <a:lnSpc>
                <a:spcPct val="100000"/>
              </a:lnSpc>
              <a:defRPr sz="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0DA7B9F7-CE8B-485B-92DF-9B58509E5BE6}" type="datetime1">
              <a:rPr lang="fr-FR" noProof="0" smtClean="0"/>
              <a:pPr/>
              <a:t>08/01/2021</a:t>
            </a:fld>
            <a:endParaRPr lang="fr-FR" noProof="0"/>
          </a:p>
        </p:txBody>
      </p:sp>
      <p:sp>
        <p:nvSpPr>
          <p:cNvPr id="6"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26000" y="6337302"/>
            <a:ext cx="3600000" cy="252000"/>
          </a:xfrm>
          <a:prstGeom prst="rect">
            <a:avLst/>
          </a:prstGeom>
        </p:spPr>
        <p:txBody>
          <a:bodyPr vert="horz" lIns="0" tIns="0" rIns="0" bIns="0" rtlCol="0" anchor="ctr">
            <a:noAutofit/>
          </a:bodyPr>
          <a:lstStyle>
            <a:lvl1pPr algn="l">
              <a:lnSpc>
                <a:spcPct val="100000"/>
              </a:lnSpc>
              <a:defRPr sz="8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Titre de la présentation</a:t>
            </a:r>
          </a:p>
        </p:txBody>
      </p:sp>
      <p:sp>
        <p:nvSpPr>
          <p:cNvPr id="7"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19137" y="6337302"/>
            <a:ext cx="360000" cy="252000"/>
          </a:xfrm>
          <a:prstGeom prst="rect">
            <a:avLst/>
          </a:prstGeom>
        </p:spPr>
        <p:txBody>
          <a:bodyPr vert="horz" lIns="0" tIns="0" rIns="0" bIns="0" rtlCol="0" anchor="ctr">
            <a:noAutofit/>
          </a:bodyPr>
          <a:lstStyle>
            <a:lvl1pPr algn="l">
              <a:lnSpc>
                <a:spcPct val="100000"/>
              </a:lnSpc>
              <a:defRPr sz="8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975A587B-5814-4D9B-9598-FE9CB954CB01}" type="slidenum">
              <a:rPr lang="fr-FR" noProof="0" smtClean="0"/>
              <a:pPr/>
              <a:t>‹N°›</a:t>
            </a:fld>
            <a:endParaRPr lang="fr-FR" noProof="0"/>
          </a:p>
        </p:txBody>
      </p:sp>
    </p:spTree>
    <p:extLst>
      <p:ext uri="{BB962C8B-B14F-4D97-AF65-F5344CB8AC3E}">
        <p14:creationId xmlns:p14="http://schemas.microsoft.com/office/powerpoint/2010/main" val="26018870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100000"/>
        </a:lnSpc>
        <a:spcBef>
          <a:spcPts val="600"/>
        </a:spcBef>
        <a:buNone/>
        <a:defRPr sz="2800" b="1" kern="1200">
          <a:solidFill>
            <a:srgbClr val="CF052D"/>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lang="fr-FR"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80000" indent="-180000" algn="l" defTabSz="914400" rtl="0" eaLnBrk="1" latinLnBrk="0" hangingPunct="1">
        <a:lnSpc>
          <a:spcPct val="100000"/>
        </a:lnSpc>
        <a:spcBef>
          <a:spcPts val="600"/>
        </a:spcBef>
        <a:buSzPct val="60000"/>
        <a:buFontTx/>
        <a:buBlip>
          <a:blip r:embed="rId13"/>
        </a:buBlip>
        <a:defRPr sz="14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80000" indent="180000" algn="l" defTabSz="914400" rtl="0" eaLnBrk="1" latinLnBrk="0" hangingPunct="1">
        <a:lnSpc>
          <a:spcPct val="100000"/>
        </a:lnSpc>
        <a:spcBef>
          <a:spcPts val="600"/>
        </a:spcBef>
        <a:buSzPct val="60000"/>
        <a:buFontTx/>
        <a:buBlip>
          <a:blip r:embed="rId14"/>
        </a:buBlip>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538163" indent="1588" algn="l" defTabSz="914400" rtl="0" eaLnBrk="1" latinLnBrk="0" hangingPunct="1">
        <a:lnSpc>
          <a:spcPct val="100000"/>
        </a:lnSpc>
        <a:spcBef>
          <a:spcPts val="600"/>
        </a:spcBef>
        <a:buSzPct val="60000"/>
        <a:buFontTx/>
        <a:buNone/>
        <a:tabLs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idx="13"/>
          </p:nvPr>
        </p:nvPicPr>
        <p:blipFill>
          <a:blip r:embed="rId2">
            <a:extLst>
              <a:ext uri="{28A0092B-C50C-407E-A947-70E740481C1C}">
                <a14:useLocalDpi xmlns:a14="http://schemas.microsoft.com/office/drawing/2010/main" val="0"/>
              </a:ext>
            </a:extLst>
          </a:blip>
          <a:srcRect/>
          <a:stretch>
            <a:fillRect/>
          </a:stretch>
        </p:blipFill>
        <p:spPr/>
      </p:pic>
      <p:sp>
        <p:nvSpPr>
          <p:cNvPr id="3" name="Titre 2"/>
          <p:cNvSpPr>
            <a:spLocks noGrp="1"/>
          </p:cNvSpPr>
          <p:nvPr>
            <p:ph type="ctrTitle"/>
          </p:nvPr>
        </p:nvSpPr>
        <p:spPr>
          <a:xfrm>
            <a:off x="719555" y="788400"/>
            <a:ext cx="7574053" cy="1980000"/>
          </a:xfrm>
        </p:spPr>
        <p:txBody>
          <a:bodyPr/>
          <a:lstStyle/>
          <a:p>
            <a:r>
              <a:rPr lang="fr-FR" dirty="0" smtClean="0"/>
              <a:t>ISOCEL – ALICE.COM</a:t>
            </a:r>
            <a:br>
              <a:rPr lang="fr-FR" dirty="0" smtClean="0"/>
            </a:br>
            <a:r>
              <a:rPr lang="fr-FR" dirty="0" smtClean="0"/>
              <a:t/>
            </a:r>
            <a:br>
              <a:rPr lang="fr-FR" dirty="0" smtClean="0"/>
            </a:br>
            <a:r>
              <a:rPr lang="fr-FR" dirty="0" smtClean="0"/>
              <a:t>Présentation de </a:t>
            </a:r>
            <a:r>
              <a:rPr lang="fr-FR" dirty="0" err="1" smtClean="0"/>
              <a:t>Scrum</a:t>
            </a:r>
            <a:endParaRPr lang="fr-FR" dirty="0"/>
          </a:p>
        </p:txBody>
      </p:sp>
      <p:sp>
        <p:nvSpPr>
          <p:cNvPr id="4" name="Sous-titre 3"/>
          <p:cNvSpPr>
            <a:spLocks noGrp="1"/>
          </p:cNvSpPr>
          <p:nvPr>
            <p:ph type="subTitle" idx="1"/>
          </p:nvPr>
        </p:nvSpPr>
        <p:spPr>
          <a:xfrm>
            <a:off x="719555" y="5476989"/>
            <a:ext cx="5475216" cy="540000"/>
          </a:xfrm>
        </p:spPr>
        <p:txBody>
          <a:bodyPr>
            <a:normAutofit/>
          </a:bodyPr>
          <a:lstStyle/>
          <a:p>
            <a:endParaRPr lang="fr-FR" sz="2000" dirty="0">
              <a:solidFill>
                <a:srgbClr val="0000FF"/>
              </a:solidFill>
            </a:endParaRPr>
          </a:p>
        </p:txBody>
      </p:sp>
      <p:sp>
        <p:nvSpPr>
          <p:cNvPr id="8" name="Rectangle 7"/>
          <p:cNvSpPr/>
          <p:nvPr/>
        </p:nvSpPr>
        <p:spPr>
          <a:xfrm>
            <a:off x="801444" y="3098044"/>
            <a:ext cx="1300313" cy="54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7648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rôle de SCRUM</a:t>
            </a:r>
            <a:r>
              <a:rPr lang="fr-FR" dirty="0"/>
              <a:t> </a:t>
            </a:r>
            <a:r>
              <a:rPr lang="fr-FR" dirty="0" smtClean="0"/>
              <a:t>Master</a:t>
            </a:r>
            <a:endParaRPr lang="fr-FR" dirty="0"/>
          </a:p>
        </p:txBody>
      </p:sp>
      <p:sp>
        <p:nvSpPr>
          <p:cNvPr id="4" name="Espace réservé du pied de page 3"/>
          <p:cNvSpPr>
            <a:spLocks noGrp="1"/>
          </p:cNvSpPr>
          <p:nvPr>
            <p:ph type="ftr" sz="quarter" idx="11"/>
          </p:nvPr>
        </p:nvSpPr>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p:txBody>
          <a:bodyPr/>
          <a:lstStyle/>
          <a:p>
            <a:fld id="{AF43E6FD-AB27-4108-A2FC-346BB5F75E3F}" type="slidenum">
              <a:rPr lang="fr-FR" smtClean="0"/>
              <a:pPr/>
              <a:t>10</a:t>
            </a:fld>
            <a:endParaRPr lang="fr-FR"/>
          </a:p>
        </p:txBody>
      </p:sp>
      <p:sp>
        <p:nvSpPr>
          <p:cNvPr id="6" name="Espace réservé du texte 5"/>
          <p:cNvSpPr>
            <a:spLocks noGrp="1"/>
          </p:cNvSpPr>
          <p:nvPr>
            <p:ph type="body" sz="quarter" idx="13"/>
          </p:nvPr>
        </p:nvSpPr>
        <p:spPr/>
        <p:txBody>
          <a:bodyPr/>
          <a:lstStyle/>
          <a:p>
            <a:r>
              <a:rPr lang="fr-FR" dirty="0" smtClean="0"/>
              <a:t>Au service De l’équipe de développement</a:t>
            </a:r>
            <a:endParaRPr lang="fr-FR" dirty="0"/>
          </a:p>
        </p:txBody>
      </p:sp>
      <p:sp>
        <p:nvSpPr>
          <p:cNvPr id="2" name="Rectangle 1"/>
          <p:cNvSpPr/>
          <p:nvPr/>
        </p:nvSpPr>
        <p:spPr>
          <a:xfrm>
            <a:off x="360324" y="2470153"/>
            <a:ext cx="8600092" cy="2308324"/>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anose="05000000000000000000" pitchFamily="2" charset="2"/>
              <a:buChar char="ü"/>
            </a:pPr>
            <a:r>
              <a:rPr lang="fr-FR" dirty="0" smtClean="0"/>
              <a:t>Coacher </a:t>
            </a:r>
            <a:r>
              <a:rPr lang="fr-FR" dirty="0"/>
              <a:t>l'équipe de développement en matière d'auto-organisation et de </a:t>
            </a:r>
            <a:r>
              <a:rPr lang="fr-FR" dirty="0" smtClean="0"/>
              <a:t>pluridisciplinarité</a:t>
            </a:r>
            <a:endParaRPr lang="fr-FR" dirty="0"/>
          </a:p>
          <a:p>
            <a:pPr marL="285750" indent="-285750">
              <a:buFont typeface="Wingdings" panose="05000000000000000000" pitchFamily="2" charset="2"/>
              <a:buChar char="ü"/>
            </a:pPr>
            <a:r>
              <a:rPr lang="fr-FR" dirty="0" smtClean="0"/>
              <a:t>Aider </a:t>
            </a:r>
            <a:r>
              <a:rPr lang="fr-FR" dirty="0"/>
              <a:t>l'équipe de développement à créer des produits de grande </a:t>
            </a:r>
            <a:r>
              <a:rPr lang="fr-FR" dirty="0" smtClean="0"/>
              <a:t>valeur</a:t>
            </a:r>
            <a:endParaRPr lang="fr-FR" dirty="0"/>
          </a:p>
          <a:p>
            <a:pPr marL="285750" indent="-285750">
              <a:buFont typeface="Wingdings" panose="05000000000000000000" pitchFamily="2" charset="2"/>
              <a:buChar char="ü"/>
            </a:pPr>
            <a:r>
              <a:rPr lang="fr-FR" dirty="0" smtClean="0"/>
              <a:t>Supprimer </a:t>
            </a:r>
            <a:r>
              <a:rPr lang="fr-FR" dirty="0"/>
              <a:t>les obstacles à la progression de l'équipe de développement </a:t>
            </a:r>
          </a:p>
          <a:p>
            <a:pPr marL="285750" indent="-285750">
              <a:buFont typeface="Wingdings" panose="05000000000000000000" pitchFamily="2" charset="2"/>
              <a:buChar char="ü"/>
            </a:pPr>
            <a:r>
              <a:rPr lang="fr-FR" dirty="0" smtClean="0"/>
              <a:t>Faciliter </a:t>
            </a:r>
            <a:r>
              <a:rPr lang="fr-FR" dirty="0"/>
              <a:t>les événements </a:t>
            </a:r>
            <a:r>
              <a:rPr lang="fr-FR" dirty="0" err="1"/>
              <a:t>Scrum</a:t>
            </a:r>
            <a:r>
              <a:rPr lang="fr-FR" dirty="0"/>
              <a:t>, en cas de demande ou </a:t>
            </a:r>
            <a:r>
              <a:rPr lang="fr-FR" dirty="0" smtClean="0"/>
              <a:t>nécessité</a:t>
            </a:r>
          </a:p>
          <a:p>
            <a:pPr marL="285750" indent="-285750">
              <a:buFont typeface="Wingdings" panose="05000000000000000000" pitchFamily="2" charset="2"/>
              <a:buChar char="ü"/>
            </a:pPr>
            <a:r>
              <a:rPr lang="fr-FR" dirty="0" smtClean="0"/>
              <a:t>Coacher </a:t>
            </a:r>
            <a:r>
              <a:rPr lang="fr-FR" dirty="0"/>
              <a:t>l'équipe de développement dans des environnements organisationnels où </a:t>
            </a:r>
            <a:r>
              <a:rPr lang="fr-FR" dirty="0" err="1"/>
              <a:t>Scrum</a:t>
            </a:r>
            <a:r>
              <a:rPr lang="fr-FR" dirty="0"/>
              <a:t> n'est pas encore complètement adopté et compris.</a:t>
            </a:r>
          </a:p>
          <a:p>
            <a:endParaRPr lang="fr-FR" dirty="0"/>
          </a:p>
        </p:txBody>
      </p:sp>
      <p:sp>
        <p:nvSpPr>
          <p:cNvPr id="11" name="ZoneTexte 10"/>
          <p:cNvSpPr txBox="1"/>
          <p:nvPr/>
        </p:nvSpPr>
        <p:spPr bwMode="auto">
          <a:xfrm>
            <a:off x="5631273" y="1974733"/>
            <a:ext cx="2207300" cy="338554"/>
          </a:xfrm>
          <a:prstGeom prst="rect">
            <a:avLst/>
          </a:prstGeom>
          <a:noFill/>
        </p:spPr>
        <p:txBody>
          <a:bodyPr wrap="square">
            <a:spAutoFit/>
          </a:bodyPr>
          <a:lstStyle/>
          <a:p>
            <a:pPr algn="ctr">
              <a:defRPr/>
            </a:pPr>
            <a:r>
              <a:rPr lang="fr-FR" sz="1600" b="1" dirty="0" err="1">
                <a:solidFill>
                  <a:schemeClr val="accent4"/>
                </a:solidFill>
              </a:rPr>
              <a:t>Development</a:t>
            </a:r>
            <a:r>
              <a:rPr lang="fr-FR" sz="1600" b="1" dirty="0">
                <a:solidFill>
                  <a:schemeClr val="accent4"/>
                </a:solidFill>
              </a:rPr>
              <a:t> Team</a:t>
            </a:r>
          </a:p>
        </p:txBody>
      </p:sp>
      <p:pic>
        <p:nvPicPr>
          <p:cNvPr id="12" name="Image 11"/>
          <p:cNvPicPr>
            <a:picLocks noChangeAspect="1"/>
          </p:cNvPicPr>
          <p:nvPr/>
        </p:nvPicPr>
        <p:blipFill>
          <a:blip r:embed="rId3"/>
          <a:stretch>
            <a:fillRect/>
          </a:stretch>
        </p:blipFill>
        <p:spPr>
          <a:xfrm>
            <a:off x="6348977" y="1062353"/>
            <a:ext cx="838200" cy="971550"/>
          </a:xfrm>
          <a:prstGeom prst="rect">
            <a:avLst/>
          </a:prstGeom>
        </p:spPr>
      </p:pic>
      <p:pic>
        <p:nvPicPr>
          <p:cNvPr id="13" name="Image 12"/>
          <p:cNvPicPr>
            <a:picLocks noChangeAspect="1"/>
          </p:cNvPicPr>
          <p:nvPr/>
        </p:nvPicPr>
        <p:blipFill>
          <a:blip r:embed="rId4"/>
          <a:stretch>
            <a:fillRect/>
          </a:stretch>
        </p:blipFill>
        <p:spPr>
          <a:xfrm>
            <a:off x="4234979" y="1027266"/>
            <a:ext cx="838200" cy="1066800"/>
          </a:xfrm>
          <a:prstGeom prst="rect">
            <a:avLst/>
          </a:prstGeom>
        </p:spPr>
      </p:pic>
      <p:sp>
        <p:nvSpPr>
          <p:cNvPr id="14" name="ZoneTexte 15"/>
          <p:cNvSpPr txBox="1">
            <a:spLocks noChangeArrowheads="1"/>
          </p:cNvSpPr>
          <p:nvPr/>
        </p:nvSpPr>
        <p:spPr bwMode="auto">
          <a:xfrm>
            <a:off x="3864858" y="2033903"/>
            <a:ext cx="1578442" cy="338554"/>
          </a:xfrm>
          <a:prstGeom prst="rect">
            <a:avLst/>
          </a:prstGeom>
          <a:noFill/>
          <a:ln w="9525">
            <a:noFill/>
            <a:miter lim="800000"/>
            <a:headEnd/>
            <a:tailEnd/>
          </a:ln>
        </p:spPr>
        <p:txBody>
          <a:bodyPr wrap="square">
            <a:spAutoFit/>
          </a:bodyPr>
          <a:lstStyle/>
          <a:p>
            <a:pPr algn="ctr"/>
            <a:r>
              <a:rPr lang="fr-FR" sz="1600" b="1" dirty="0" err="1">
                <a:solidFill>
                  <a:schemeClr val="accent1"/>
                </a:solidFill>
              </a:rPr>
              <a:t>Scrum</a:t>
            </a:r>
            <a:r>
              <a:rPr lang="fr-FR" sz="1600" b="1" dirty="0">
                <a:solidFill>
                  <a:schemeClr val="accent1"/>
                </a:solidFill>
              </a:rPr>
              <a:t> Master</a:t>
            </a:r>
          </a:p>
        </p:txBody>
      </p:sp>
      <p:pic>
        <p:nvPicPr>
          <p:cNvPr id="7" name="Image 6"/>
          <p:cNvPicPr>
            <a:picLocks noChangeAspect="1"/>
          </p:cNvPicPr>
          <p:nvPr/>
        </p:nvPicPr>
        <p:blipFill>
          <a:blip r:embed="rId5"/>
          <a:stretch>
            <a:fillRect/>
          </a:stretch>
        </p:blipFill>
        <p:spPr>
          <a:xfrm>
            <a:off x="7187177" y="3117286"/>
            <a:ext cx="4195459" cy="3379462"/>
          </a:xfrm>
          <a:prstGeom prst="rect">
            <a:avLst/>
          </a:prstGeom>
        </p:spPr>
      </p:pic>
    </p:spTree>
    <p:extLst>
      <p:ext uri="{BB962C8B-B14F-4D97-AF65-F5344CB8AC3E}">
        <p14:creationId xmlns:p14="http://schemas.microsoft.com/office/powerpoint/2010/main" val="231723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5"/>
          <p:cNvSpPr>
            <a:spLocks noGrp="1"/>
          </p:cNvSpPr>
          <p:nvPr>
            <p:ph type="title"/>
          </p:nvPr>
        </p:nvSpPr>
        <p:spPr/>
        <p:txBody>
          <a:bodyPr/>
          <a:lstStyle/>
          <a:p>
            <a:r>
              <a:rPr lang="fr-FR"/>
              <a:t>SCRUM</a:t>
            </a:r>
          </a:p>
        </p:txBody>
      </p:sp>
      <p:sp>
        <p:nvSpPr>
          <p:cNvPr id="6" name="Espace réservé du pied de page 5"/>
          <p:cNvSpPr>
            <a:spLocks noGrp="1"/>
          </p:cNvSpPr>
          <p:nvPr>
            <p:ph type="ftr" sz="quarter" idx="11"/>
          </p:nvPr>
        </p:nvSpPr>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11</a:t>
            </a:fld>
            <a:endParaRPr lang="fr-FR"/>
          </a:p>
        </p:txBody>
      </p:sp>
      <p:sp>
        <p:nvSpPr>
          <p:cNvPr id="3" name="Espace réservé du texte 2"/>
          <p:cNvSpPr>
            <a:spLocks noGrp="1"/>
          </p:cNvSpPr>
          <p:nvPr>
            <p:ph type="body" sz="quarter" idx="13"/>
          </p:nvPr>
        </p:nvSpPr>
        <p:spPr/>
        <p:txBody>
          <a:bodyPr/>
          <a:lstStyle/>
          <a:p>
            <a:r>
              <a:rPr lang="fr-FR" dirty="0" smtClean="0"/>
              <a:t>Cérémonies</a:t>
            </a:r>
            <a:endParaRPr lang="fr-FR" dirty="0"/>
          </a:p>
        </p:txBody>
      </p:sp>
      <p:sp>
        <p:nvSpPr>
          <p:cNvPr id="2" name="Rectangle 1"/>
          <p:cNvSpPr/>
          <p:nvPr/>
        </p:nvSpPr>
        <p:spPr>
          <a:xfrm>
            <a:off x="1105704" y="1431934"/>
            <a:ext cx="4734653" cy="1077218"/>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lang="fr-FR" sz="1600" dirty="0">
                <a:solidFill>
                  <a:schemeClr val="dk1"/>
                </a:solidFill>
              </a:rPr>
              <a:t>Que peut-on livrer comme incrément résultant du Sprint à venir ? </a:t>
            </a:r>
            <a:r>
              <a:rPr lang="fr-FR" sz="1600" dirty="0">
                <a:solidFill>
                  <a:schemeClr val="dk1"/>
                </a:solidFill>
                <a:sym typeface="Wingdings" panose="05000000000000000000" pitchFamily="2" charset="2"/>
              </a:rPr>
              <a:t></a:t>
            </a:r>
            <a:r>
              <a:rPr lang="fr-FR" sz="1600" dirty="0">
                <a:solidFill>
                  <a:schemeClr val="dk1"/>
                </a:solidFill>
              </a:rPr>
              <a:t>Objectif et les éléments du sprint</a:t>
            </a:r>
          </a:p>
          <a:p>
            <a:pPr marL="285750" indent="-285750">
              <a:buFont typeface="Wingdings" panose="05000000000000000000" pitchFamily="2" charset="2"/>
              <a:buChar char="ü"/>
            </a:pPr>
            <a:r>
              <a:rPr lang="fr-FR" sz="1600" dirty="0">
                <a:solidFill>
                  <a:schemeClr val="dk1"/>
                </a:solidFill>
              </a:rPr>
              <a:t>Comment sera effectué le travail à livrer et nécessaire pour </a:t>
            </a:r>
            <a:r>
              <a:rPr lang="fr-FR" sz="1600" dirty="0" smtClean="0">
                <a:solidFill>
                  <a:schemeClr val="dk1"/>
                </a:solidFill>
              </a:rPr>
              <a:t>finir </a:t>
            </a:r>
            <a:r>
              <a:rPr lang="fr-FR" sz="1600" dirty="0">
                <a:solidFill>
                  <a:schemeClr val="dk1"/>
                </a:solidFill>
              </a:rPr>
              <a:t>l'Incrément?</a:t>
            </a:r>
            <a:r>
              <a:rPr lang="fr-FR" sz="1600" dirty="0">
                <a:solidFill>
                  <a:schemeClr val="dk1"/>
                </a:solidFill>
                <a:sym typeface="Wingdings" panose="05000000000000000000" pitchFamily="2" charset="2"/>
              </a:rPr>
              <a:t> </a:t>
            </a:r>
            <a:r>
              <a:rPr lang="fr-FR" sz="1600" dirty="0" smtClean="0">
                <a:solidFill>
                  <a:schemeClr val="dk1"/>
                </a:solidFill>
                <a:sym typeface="Wingdings" panose="05000000000000000000" pitchFamily="2" charset="2"/>
              </a:rPr>
              <a:t>Sprint </a:t>
            </a:r>
            <a:r>
              <a:rPr lang="fr-FR" sz="1600" dirty="0" err="1" smtClean="0">
                <a:solidFill>
                  <a:schemeClr val="dk1"/>
                </a:solidFill>
                <a:sym typeface="Wingdings" panose="05000000000000000000" pitchFamily="2" charset="2"/>
              </a:rPr>
              <a:t>Backlog</a:t>
            </a:r>
            <a:endParaRPr lang="fr-FR" sz="1600" dirty="0">
              <a:solidFill>
                <a:schemeClr val="dk1"/>
              </a:solidFill>
            </a:endParaRPr>
          </a:p>
        </p:txBody>
      </p:sp>
      <p:pic>
        <p:nvPicPr>
          <p:cNvPr id="4" name="Image 3"/>
          <p:cNvPicPr>
            <a:picLocks noChangeAspect="1"/>
          </p:cNvPicPr>
          <p:nvPr/>
        </p:nvPicPr>
        <p:blipFill>
          <a:blip r:embed="rId3"/>
          <a:stretch>
            <a:fillRect/>
          </a:stretch>
        </p:blipFill>
        <p:spPr>
          <a:xfrm>
            <a:off x="178228" y="1355386"/>
            <a:ext cx="927476" cy="1251356"/>
          </a:xfrm>
          <a:prstGeom prst="rect">
            <a:avLst/>
          </a:prstGeom>
        </p:spPr>
      </p:pic>
      <p:pic>
        <p:nvPicPr>
          <p:cNvPr id="7" name="Image 6"/>
          <p:cNvPicPr>
            <a:picLocks noChangeAspect="1"/>
          </p:cNvPicPr>
          <p:nvPr/>
        </p:nvPicPr>
        <p:blipFill>
          <a:blip r:embed="rId4"/>
          <a:stretch>
            <a:fillRect/>
          </a:stretch>
        </p:blipFill>
        <p:spPr>
          <a:xfrm>
            <a:off x="136828" y="3528299"/>
            <a:ext cx="968876" cy="1153098"/>
          </a:xfrm>
          <a:prstGeom prst="rect">
            <a:avLst/>
          </a:prstGeom>
        </p:spPr>
      </p:pic>
      <p:pic>
        <p:nvPicPr>
          <p:cNvPr id="8" name="Image 7"/>
          <p:cNvPicPr>
            <a:picLocks noChangeAspect="1"/>
          </p:cNvPicPr>
          <p:nvPr/>
        </p:nvPicPr>
        <p:blipFill>
          <a:blip r:embed="rId5"/>
          <a:stretch>
            <a:fillRect/>
          </a:stretch>
        </p:blipFill>
        <p:spPr>
          <a:xfrm>
            <a:off x="6090374" y="1462193"/>
            <a:ext cx="1067333" cy="1082054"/>
          </a:xfrm>
          <a:prstGeom prst="rect">
            <a:avLst/>
          </a:prstGeom>
        </p:spPr>
      </p:pic>
      <p:pic>
        <p:nvPicPr>
          <p:cNvPr id="10" name="Image 9"/>
          <p:cNvPicPr>
            <a:picLocks noChangeAspect="1"/>
          </p:cNvPicPr>
          <p:nvPr/>
        </p:nvPicPr>
        <p:blipFill>
          <a:blip r:embed="rId6"/>
          <a:stretch>
            <a:fillRect/>
          </a:stretch>
        </p:blipFill>
        <p:spPr>
          <a:xfrm>
            <a:off x="6102981" y="3511118"/>
            <a:ext cx="1096777" cy="1067333"/>
          </a:xfrm>
          <a:prstGeom prst="rect">
            <a:avLst/>
          </a:prstGeom>
        </p:spPr>
      </p:pic>
      <p:pic>
        <p:nvPicPr>
          <p:cNvPr id="11" name="Image 10"/>
          <p:cNvPicPr>
            <a:picLocks noChangeAspect="1"/>
          </p:cNvPicPr>
          <p:nvPr/>
        </p:nvPicPr>
        <p:blipFill>
          <a:blip r:embed="rId7"/>
          <a:stretch>
            <a:fillRect/>
          </a:stretch>
        </p:blipFill>
        <p:spPr>
          <a:xfrm>
            <a:off x="2591934" y="5321229"/>
            <a:ext cx="1582598" cy="1398575"/>
          </a:xfrm>
          <a:prstGeom prst="rect">
            <a:avLst/>
          </a:prstGeom>
        </p:spPr>
      </p:pic>
      <p:sp>
        <p:nvSpPr>
          <p:cNvPr id="13" name="Rectangle 12"/>
          <p:cNvSpPr/>
          <p:nvPr/>
        </p:nvSpPr>
        <p:spPr>
          <a:xfrm>
            <a:off x="1105704" y="3201927"/>
            <a:ext cx="4734653" cy="1815882"/>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lang="fr-FR" sz="1600" dirty="0">
                <a:solidFill>
                  <a:schemeClr val="dk1"/>
                </a:solidFill>
              </a:rPr>
              <a:t>Qu'est-ce que j'ai fait hier qui a aidé l'équipe de </a:t>
            </a:r>
            <a:r>
              <a:rPr lang="fr-FR" sz="1600" dirty="0" err="1">
                <a:solidFill>
                  <a:schemeClr val="dk1"/>
                </a:solidFill>
              </a:rPr>
              <a:t>dév</a:t>
            </a:r>
            <a:r>
              <a:rPr lang="fr-FR" sz="1600" dirty="0">
                <a:solidFill>
                  <a:schemeClr val="dk1"/>
                </a:solidFill>
              </a:rPr>
              <a:t>. à atteindre l'objectif du Sprint ?</a:t>
            </a:r>
          </a:p>
          <a:p>
            <a:pPr marL="285750" indent="-285750">
              <a:buFont typeface="Wingdings" panose="05000000000000000000" pitchFamily="2" charset="2"/>
              <a:buChar char="ü"/>
            </a:pPr>
            <a:r>
              <a:rPr lang="fr-FR" sz="1600" dirty="0">
                <a:solidFill>
                  <a:schemeClr val="dk1"/>
                </a:solidFill>
              </a:rPr>
              <a:t>Que ferai-je aujourd'hui pour aider l'équipe de </a:t>
            </a:r>
            <a:r>
              <a:rPr lang="fr-FR" sz="1600" dirty="0" err="1">
                <a:solidFill>
                  <a:schemeClr val="dk1"/>
                </a:solidFill>
              </a:rPr>
              <a:t>dév</a:t>
            </a:r>
            <a:r>
              <a:rPr lang="fr-FR" sz="1600" dirty="0">
                <a:solidFill>
                  <a:schemeClr val="dk1"/>
                </a:solidFill>
              </a:rPr>
              <a:t>. à atteindre l'objectif du Sprint ?</a:t>
            </a:r>
          </a:p>
          <a:p>
            <a:pPr marL="285750" indent="-285750">
              <a:buFont typeface="Wingdings" panose="05000000000000000000" pitchFamily="2" charset="2"/>
              <a:buChar char="ü"/>
            </a:pPr>
            <a:r>
              <a:rPr lang="fr-FR" sz="1600" dirty="0">
                <a:solidFill>
                  <a:schemeClr val="dk1"/>
                </a:solidFill>
              </a:rPr>
              <a:t>Est-ce que je vois des obstacles qui m'empêchent ou empêchent l'équipe de </a:t>
            </a:r>
            <a:r>
              <a:rPr lang="fr-FR" sz="1600" dirty="0" err="1">
                <a:solidFill>
                  <a:schemeClr val="dk1"/>
                </a:solidFill>
              </a:rPr>
              <a:t>dév</a:t>
            </a:r>
            <a:r>
              <a:rPr lang="fr-FR" sz="1600" dirty="0">
                <a:solidFill>
                  <a:schemeClr val="dk1"/>
                </a:solidFill>
              </a:rPr>
              <a:t>. </a:t>
            </a:r>
            <a:r>
              <a:rPr lang="fr-FR" sz="1600" dirty="0" smtClean="0">
                <a:solidFill>
                  <a:schemeClr val="dk1"/>
                </a:solidFill>
              </a:rPr>
              <a:t>d’atteindre l'objectif </a:t>
            </a:r>
            <a:r>
              <a:rPr lang="fr-FR" sz="1600" dirty="0">
                <a:solidFill>
                  <a:schemeClr val="dk1"/>
                </a:solidFill>
              </a:rPr>
              <a:t>du Sprint ? </a:t>
            </a:r>
          </a:p>
        </p:txBody>
      </p:sp>
      <p:sp>
        <p:nvSpPr>
          <p:cNvPr id="14" name="Rectangle 13"/>
          <p:cNvSpPr/>
          <p:nvPr/>
        </p:nvSpPr>
        <p:spPr>
          <a:xfrm>
            <a:off x="7251343" y="1492250"/>
            <a:ext cx="4728847" cy="1114491"/>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lang="fr-FR" sz="1600" dirty="0">
                <a:solidFill>
                  <a:schemeClr val="dk1"/>
                </a:solidFill>
              </a:rPr>
              <a:t>Inspection de l’incrément réalisé et </a:t>
            </a:r>
            <a:r>
              <a:rPr lang="fr-FR" sz="1600" dirty="0" smtClean="0">
                <a:solidFill>
                  <a:schemeClr val="dk1"/>
                </a:solidFill>
              </a:rPr>
              <a:t>adaptation </a:t>
            </a:r>
            <a:r>
              <a:rPr lang="fr-FR" sz="1600" dirty="0">
                <a:solidFill>
                  <a:schemeClr val="dk1"/>
                </a:solidFill>
              </a:rPr>
              <a:t>du </a:t>
            </a:r>
            <a:r>
              <a:rPr lang="fr-FR" sz="1600" dirty="0" err="1">
                <a:solidFill>
                  <a:schemeClr val="dk1"/>
                </a:solidFill>
              </a:rPr>
              <a:t>Backlog</a:t>
            </a:r>
            <a:r>
              <a:rPr lang="fr-FR" sz="1600" dirty="0">
                <a:solidFill>
                  <a:schemeClr val="dk1"/>
                </a:solidFill>
              </a:rPr>
              <a:t> Produit si nécessaire : l'équipe </a:t>
            </a:r>
            <a:r>
              <a:rPr lang="fr-FR" sz="1600" dirty="0" err="1">
                <a:solidFill>
                  <a:schemeClr val="dk1"/>
                </a:solidFill>
              </a:rPr>
              <a:t>Scrum</a:t>
            </a:r>
            <a:r>
              <a:rPr lang="fr-FR" sz="1600" dirty="0">
                <a:solidFill>
                  <a:schemeClr val="dk1"/>
                </a:solidFill>
              </a:rPr>
              <a:t> et les parties prenantes échangent sur ce qui a été fait durant le Sprint.</a:t>
            </a:r>
          </a:p>
        </p:txBody>
      </p:sp>
      <p:sp>
        <p:nvSpPr>
          <p:cNvPr id="15" name="Rectangle 14"/>
          <p:cNvSpPr/>
          <p:nvPr/>
        </p:nvSpPr>
        <p:spPr>
          <a:xfrm>
            <a:off x="7462382" y="3516312"/>
            <a:ext cx="4517808" cy="830997"/>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lang="fr-FR" sz="1600" dirty="0">
                <a:solidFill>
                  <a:schemeClr val="dk1"/>
                </a:solidFill>
              </a:rPr>
              <a:t>Opportunité pour l'équipe </a:t>
            </a:r>
            <a:r>
              <a:rPr lang="fr-FR" sz="1600" dirty="0" err="1">
                <a:solidFill>
                  <a:schemeClr val="dk1"/>
                </a:solidFill>
              </a:rPr>
              <a:t>Scrum</a:t>
            </a:r>
            <a:r>
              <a:rPr lang="fr-FR" sz="1600" dirty="0">
                <a:solidFill>
                  <a:schemeClr val="dk1"/>
                </a:solidFill>
              </a:rPr>
              <a:t> de s’auto-inspecter et de créer un plan d'améliorations à adopter au cours du prochain Sprint.</a:t>
            </a:r>
          </a:p>
        </p:txBody>
      </p:sp>
      <p:sp>
        <p:nvSpPr>
          <p:cNvPr id="16" name="Rectangle 15"/>
          <p:cNvSpPr/>
          <p:nvPr/>
        </p:nvSpPr>
        <p:spPr>
          <a:xfrm>
            <a:off x="4325348" y="5396365"/>
            <a:ext cx="5727316" cy="1323439"/>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lang="fr-FR" sz="1600" dirty="0">
                <a:solidFill>
                  <a:schemeClr val="dk1"/>
                </a:solidFill>
              </a:rPr>
              <a:t>Ajout de détails, d’estimations et de l’ordonnancement des éléments du </a:t>
            </a:r>
            <a:r>
              <a:rPr lang="fr-FR" sz="1600" dirty="0" err="1">
                <a:solidFill>
                  <a:schemeClr val="dk1"/>
                </a:solidFill>
              </a:rPr>
              <a:t>Backlog</a:t>
            </a:r>
            <a:r>
              <a:rPr lang="fr-FR" sz="1600" dirty="0">
                <a:solidFill>
                  <a:schemeClr val="dk1"/>
                </a:solidFill>
              </a:rPr>
              <a:t> Produit.</a:t>
            </a:r>
          </a:p>
          <a:p>
            <a:pPr marL="285750" indent="-285750">
              <a:buFont typeface="Wingdings" panose="05000000000000000000" pitchFamily="2" charset="2"/>
              <a:buChar char="ü"/>
            </a:pPr>
            <a:r>
              <a:rPr lang="fr-FR" sz="1600" dirty="0">
                <a:solidFill>
                  <a:schemeClr val="dk1"/>
                </a:solidFill>
              </a:rPr>
              <a:t>Activité régulière dans laquelle le Product </a:t>
            </a:r>
            <a:r>
              <a:rPr lang="fr-FR" sz="1600" dirty="0" err="1">
                <a:solidFill>
                  <a:schemeClr val="dk1"/>
                </a:solidFill>
              </a:rPr>
              <a:t>Owner</a:t>
            </a:r>
            <a:r>
              <a:rPr lang="fr-FR" sz="1600" dirty="0">
                <a:solidFill>
                  <a:schemeClr val="dk1"/>
                </a:solidFill>
              </a:rPr>
              <a:t> et l’équipe de développement collaborent pour détailler les éléments du </a:t>
            </a:r>
            <a:r>
              <a:rPr lang="fr-FR" sz="1600" dirty="0" err="1">
                <a:solidFill>
                  <a:schemeClr val="dk1"/>
                </a:solidFill>
              </a:rPr>
              <a:t>Backlog</a:t>
            </a:r>
            <a:r>
              <a:rPr lang="fr-FR" sz="1600" dirty="0">
                <a:solidFill>
                  <a:schemeClr val="dk1"/>
                </a:solidFill>
              </a:rPr>
              <a:t> Produit</a:t>
            </a:r>
          </a:p>
        </p:txBody>
      </p:sp>
    </p:spTree>
    <p:extLst>
      <p:ext uri="{BB962C8B-B14F-4D97-AF65-F5344CB8AC3E}">
        <p14:creationId xmlns:p14="http://schemas.microsoft.com/office/powerpoint/2010/main" val="5189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19137" y="6337302"/>
            <a:ext cx="360000" cy="252000"/>
          </a:xfrm>
        </p:spPr>
        <p:txBody>
          <a:bodyPr/>
          <a:lstStyle/>
          <a:p>
            <a:fld id="{975A587B-5814-4D9B-9598-FE9CB954CB01}" type="slidenum">
              <a:rPr lang="fr-FR" smtClean="0"/>
              <a:t>12</a:t>
            </a:fld>
            <a:endParaRPr lang="fr-FR"/>
          </a:p>
        </p:txBody>
      </p:sp>
      <p:sp>
        <p:nvSpPr>
          <p:cNvPr id="7" name="Titre 6"/>
          <p:cNvSpPr>
            <a:spLocks noGrp="1"/>
          </p:cNvSpPr>
          <p:nvPr>
            <p:ph type="title"/>
          </p:nvPr>
        </p:nvSpPr>
        <p:spPr/>
        <p:txBody>
          <a:bodyPr/>
          <a:lstStyle/>
          <a:p>
            <a:r>
              <a:rPr lang="fr-FR" dirty="0"/>
              <a:t>DEROULEMENT DU SPRINT</a:t>
            </a:r>
            <a:endParaRPr lang="fr-FR" cap="all" dirty="0"/>
          </a:p>
        </p:txBody>
      </p:sp>
      <p:sp>
        <p:nvSpPr>
          <p:cNvPr id="2" name="Espace réservé du pied de page 1"/>
          <p:cNvSpPr>
            <a:spLocks noGrp="1"/>
          </p:cNvSpPr>
          <p:nvPr>
            <p:ph type="ftr" sz="quarter" idx="11"/>
          </p:nvPr>
        </p:nvSpPr>
        <p:spPr/>
        <p:txBody>
          <a:bodyPr/>
          <a:lstStyle/>
          <a:p>
            <a:r>
              <a:rPr lang="fr-FR" dirty="0" smtClean="0"/>
              <a:t>Training agile</a:t>
            </a:r>
            <a:endParaRPr lang="fr-FR" dirty="0"/>
          </a:p>
        </p:txBody>
      </p:sp>
      <p:pic>
        <p:nvPicPr>
          <p:cNvPr id="6" name="Picture 2" descr="http://www.agiliste.fr/wp-content/uploads/2013/06/scru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4732" y="1867530"/>
            <a:ext cx="6913418" cy="3577694"/>
          </a:xfrm>
          <a:prstGeom prst="rect">
            <a:avLst/>
          </a:prstGeom>
          <a:noFill/>
          <a:extLst>
            <a:ext uri="{909E8E84-426E-40DD-AFC4-6F175D3DCCD1}">
              <a14:hiddenFill xmlns:a14="http://schemas.microsoft.com/office/drawing/2010/main">
                <a:solidFill>
                  <a:srgbClr val="FFFFFF"/>
                </a:solidFill>
              </a14:hiddenFill>
            </a:ext>
          </a:extLst>
        </p:spPr>
      </p:pic>
      <p:sp>
        <p:nvSpPr>
          <p:cNvPr id="8" name="Légende encadrée 1 7"/>
          <p:cNvSpPr/>
          <p:nvPr/>
        </p:nvSpPr>
        <p:spPr>
          <a:xfrm>
            <a:off x="5896158" y="5045363"/>
            <a:ext cx="2746526" cy="678033"/>
          </a:xfrm>
          <a:prstGeom prst="borderCallout1">
            <a:avLst>
              <a:gd name="adj1" fmla="val -13644"/>
              <a:gd name="adj2" fmla="val 46355"/>
              <a:gd name="adj3" fmla="val -73415"/>
              <a:gd name="adj4" fmla="val 476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solidFill>
                  <a:srgbClr val="C00000"/>
                </a:solidFill>
              </a:rPr>
              <a:t>Contenu</a:t>
            </a:r>
            <a:br>
              <a:rPr lang="fr-FR" sz="1600" dirty="0" smtClean="0">
                <a:solidFill>
                  <a:srgbClr val="C00000"/>
                </a:solidFill>
              </a:rPr>
            </a:br>
            <a:r>
              <a:rPr lang="fr-FR" sz="1600" dirty="0" smtClean="0">
                <a:solidFill>
                  <a:srgbClr val="C00000"/>
                </a:solidFill>
              </a:rPr>
              <a:t>de l’itération</a:t>
            </a:r>
            <a:endParaRPr lang="fr-FR" sz="1600" dirty="0">
              <a:solidFill>
                <a:srgbClr val="C00000"/>
              </a:solidFill>
            </a:endParaRPr>
          </a:p>
        </p:txBody>
      </p:sp>
      <p:sp>
        <p:nvSpPr>
          <p:cNvPr id="9" name="Légende encadrée 1 8"/>
          <p:cNvSpPr/>
          <p:nvPr/>
        </p:nvSpPr>
        <p:spPr>
          <a:xfrm>
            <a:off x="9219429" y="4924061"/>
            <a:ext cx="2460416" cy="901700"/>
          </a:xfrm>
          <a:prstGeom prst="borderCallout1">
            <a:avLst>
              <a:gd name="adj1" fmla="val -105194"/>
              <a:gd name="adj2" fmla="val -41925"/>
              <a:gd name="adj3" fmla="val -10034"/>
              <a:gd name="adj4" fmla="val 546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C00000"/>
                </a:solidFill>
              </a:rPr>
              <a:t>Incrément du produit</a:t>
            </a:r>
          </a:p>
        </p:txBody>
      </p:sp>
      <p:sp>
        <p:nvSpPr>
          <p:cNvPr id="10" name="ZoneTexte 9"/>
          <p:cNvSpPr txBox="1"/>
          <p:nvPr/>
        </p:nvSpPr>
        <p:spPr>
          <a:xfrm>
            <a:off x="7002422" y="3789040"/>
            <a:ext cx="1009828" cy="369332"/>
          </a:xfrm>
          <a:prstGeom prst="rect">
            <a:avLst/>
          </a:prstGeom>
          <a:noFill/>
        </p:spPr>
        <p:txBody>
          <a:bodyPr wrap="none" rtlCol="0">
            <a:spAutoFit/>
          </a:bodyPr>
          <a:lstStyle/>
          <a:p>
            <a:r>
              <a:rPr lang="fr-FR" b="1" dirty="0"/>
              <a:t>Itération</a:t>
            </a:r>
          </a:p>
        </p:txBody>
      </p:sp>
      <p:sp>
        <p:nvSpPr>
          <p:cNvPr id="11" name="Légende encadrée 1 10"/>
          <p:cNvSpPr/>
          <p:nvPr/>
        </p:nvSpPr>
        <p:spPr>
          <a:xfrm>
            <a:off x="3925538" y="4931308"/>
            <a:ext cx="2746526" cy="901700"/>
          </a:xfrm>
          <a:prstGeom prst="borderCallout1">
            <a:avLst>
              <a:gd name="adj1" fmla="val -13644"/>
              <a:gd name="adj2" fmla="val 46355"/>
              <a:gd name="adj3" fmla="val -73415"/>
              <a:gd name="adj4" fmla="val 476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solidFill>
                  <a:srgbClr val="C00000"/>
                </a:solidFill>
              </a:rPr>
              <a:t>Carnet de</a:t>
            </a:r>
            <a:br>
              <a:rPr lang="fr-FR" sz="1600" dirty="0" smtClean="0">
                <a:solidFill>
                  <a:srgbClr val="C00000"/>
                </a:solidFill>
              </a:rPr>
            </a:br>
            <a:r>
              <a:rPr lang="fr-FR" sz="1600" dirty="0" smtClean="0">
                <a:solidFill>
                  <a:srgbClr val="C00000"/>
                </a:solidFill>
              </a:rPr>
              <a:t>produit</a:t>
            </a:r>
            <a:endParaRPr lang="fr-FR" sz="1600" dirty="0">
              <a:solidFill>
                <a:srgbClr val="C00000"/>
              </a:solidFill>
            </a:endParaRPr>
          </a:p>
        </p:txBody>
      </p:sp>
      <p:sp>
        <p:nvSpPr>
          <p:cNvPr id="12" name="Légende encadrée 1 11"/>
          <p:cNvSpPr/>
          <p:nvPr/>
        </p:nvSpPr>
        <p:spPr>
          <a:xfrm>
            <a:off x="549939" y="1090967"/>
            <a:ext cx="1625600" cy="661953"/>
          </a:xfrm>
          <a:prstGeom prst="borderCallout1">
            <a:avLst>
              <a:gd name="adj1" fmla="val 107483"/>
              <a:gd name="adj2" fmla="val 79949"/>
              <a:gd name="adj3" fmla="val 208754"/>
              <a:gd name="adj4" fmla="val 780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rgbClr val="0070C0"/>
                </a:solidFill>
              </a:rPr>
              <a:t>Cadrage</a:t>
            </a:r>
          </a:p>
        </p:txBody>
      </p:sp>
      <p:sp>
        <p:nvSpPr>
          <p:cNvPr id="13" name="Légende encadrée 1 12"/>
          <p:cNvSpPr/>
          <p:nvPr/>
        </p:nvSpPr>
        <p:spPr>
          <a:xfrm>
            <a:off x="2093739" y="3478107"/>
            <a:ext cx="1271022" cy="901700"/>
          </a:xfrm>
          <a:prstGeom prst="borderCallout1">
            <a:avLst>
              <a:gd name="adj1" fmla="val 107483"/>
              <a:gd name="adj2" fmla="val 79949"/>
              <a:gd name="adj3" fmla="val 297008"/>
              <a:gd name="adj4" fmla="val 11088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Affinage, consolidation des besoins</a:t>
            </a:r>
            <a:endParaRPr lang="fr-FR" sz="1400" dirty="0">
              <a:solidFill>
                <a:schemeClr val="tx1"/>
              </a:solidFill>
            </a:endParaRPr>
          </a:p>
        </p:txBody>
      </p:sp>
      <p:sp>
        <p:nvSpPr>
          <p:cNvPr id="14" name="Légende encadrée 1 13"/>
          <p:cNvSpPr/>
          <p:nvPr/>
        </p:nvSpPr>
        <p:spPr>
          <a:xfrm>
            <a:off x="574078" y="4504214"/>
            <a:ext cx="1443679" cy="608082"/>
          </a:xfrm>
          <a:prstGeom prst="borderCallout1">
            <a:avLst>
              <a:gd name="adj1" fmla="val 107483"/>
              <a:gd name="adj2" fmla="val 79949"/>
              <a:gd name="adj3" fmla="val 297008"/>
              <a:gd name="adj4" fmla="val 11088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solidFill>
                  <a:schemeClr val="tx1"/>
                </a:solidFill>
              </a:rPr>
              <a:t>Vision, ateliers collaboratifs</a:t>
            </a:r>
            <a:endParaRPr lang="fr-FR" sz="1600" dirty="0">
              <a:solidFill>
                <a:schemeClr val="tx1"/>
              </a:solidFill>
            </a:endParaRPr>
          </a:p>
          <a:p>
            <a:endParaRPr lang="fr-FR" sz="1600" dirty="0">
              <a:solidFill>
                <a:schemeClr val="tx1"/>
              </a:solidFill>
            </a:endParaRPr>
          </a:p>
        </p:txBody>
      </p:sp>
      <p:grpSp>
        <p:nvGrpSpPr>
          <p:cNvPr id="21" name="Group 126"/>
          <p:cNvGrpSpPr/>
          <p:nvPr/>
        </p:nvGrpSpPr>
        <p:grpSpPr>
          <a:xfrm>
            <a:off x="9788891" y="3578018"/>
            <a:ext cx="618479" cy="573061"/>
            <a:chOff x="1250781" y="1423987"/>
            <a:chExt cx="1224000" cy="1224000"/>
          </a:xfrm>
          <a:solidFill>
            <a:srgbClr val="0070C0"/>
          </a:solidFill>
        </p:grpSpPr>
        <p:sp>
          <p:nvSpPr>
            <p:cNvPr id="22" name="Freeform 6"/>
            <p:cNvSpPr>
              <a:spLocks noEditPoints="1"/>
            </p:cNvSpPr>
            <p:nvPr/>
          </p:nvSpPr>
          <p:spPr bwMode="auto">
            <a:xfrm>
              <a:off x="1662114" y="1767278"/>
              <a:ext cx="389328" cy="653982"/>
            </a:xfrm>
            <a:custGeom>
              <a:avLst/>
              <a:gdLst>
                <a:gd name="T0" fmla="*/ 897 w 2269"/>
                <a:gd name="T1" fmla="*/ 289 h 3592"/>
                <a:gd name="T2" fmla="*/ 516 w 2269"/>
                <a:gd name="T3" fmla="*/ 563 h 3592"/>
                <a:gd name="T4" fmla="*/ 280 w 2269"/>
                <a:gd name="T5" fmla="*/ 960 h 3592"/>
                <a:gd name="T6" fmla="*/ 286 w 2269"/>
                <a:gd name="T7" fmla="*/ 1410 h 3592"/>
                <a:gd name="T8" fmla="*/ 497 w 2269"/>
                <a:gd name="T9" fmla="*/ 1748 h 3592"/>
                <a:gd name="T10" fmla="*/ 730 w 2269"/>
                <a:gd name="T11" fmla="*/ 2107 h 3592"/>
                <a:gd name="T12" fmla="*/ 1037 w 2269"/>
                <a:gd name="T13" fmla="*/ 2232 h 3592"/>
                <a:gd name="T14" fmla="*/ 981 w 2269"/>
                <a:gd name="T15" fmla="*/ 1980 h 3592"/>
                <a:gd name="T16" fmla="*/ 884 w 2269"/>
                <a:gd name="T17" fmla="*/ 1779 h 3592"/>
                <a:gd name="T18" fmla="*/ 649 w 2269"/>
                <a:gd name="T19" fmla="*/ 1392 h 3592"/>
                <a:gd name="T20" fmla="*/ 667 w 2269"/>
                <a:gd name="T21" fmla="*/ 1280 h 3592"/>
                <a:gd name="T22" fmla="*/ 807 w 2269"/>
                <a:gd name="T23" fmla="*/ 1397 h 3592"/>
                <a:gd name="T24" fmla="*/ 983 w 2269"/>
                <a:gd name="T25" fmla="*/ 1702 h 3592"/>
                <a:gd name="T26" fmla="*/ 1101 w 2269"/>
                <a:gd name="T27" fmla="*/ 2047 h 3592"/>
                <a:gd name="T28" fmla="*/ 1185 w 2269"/>
                <a:gd name="T29" fmla="*/ 2243 h 3592"/>
                <a:gd name="T30" fmla="*/ 1258 w 2269"/>
                <a:gd name="T31" fmla="*/ 1789 h 3592"/>
                <a:gd name="T32" fmla="*/ 1429 w 2269"/>
                <a:gd name="T33" fmla="*/ 1272 h 3592"/>
                <a:gd name="T34" fmla="*/ 1650 w 2269"/>
                <a:gd name="T35" fmla="*/ 1017 h 3592"/>
                <a:gd name="T36" fmla="*/ 1653 w 2269"/>
                <a:gd name="T37" fmla="*/ 1144 h 3592"/>
                <a:gd name="T38" fmla="*/ 1438 w 2269"/>
                <a:gd name="T39" fmla="*/ 1550 h 3592"/>
                <a:gd name="T40" fmla="*/ 1319 w 2269"/>
                <a:gd name="T41" fmla="*/ 2258 h 3592"/>
                <a:gd name="T42" fmla="*/ 1575 w 2269"/>
                <a:gd name="T43" fmla="*/ 2278 h 3592"/>
                <a:gd name="T44" fmla="*/ 1767 w 2269"/>
                <a:gd name="T45" fmla="*/ 1788 h 3592"/>
                <a:gd name="T46" fmla="*/ 2014 w 2269"/>
                <a:gd name="T47" fmla="*/ 1371 h 3592"/>
                <a:gd name="T48" fmla="*/ 2099 w 2269"/>
                <a:gd name="T49" fmla="*/ 901 h 3592"/>
                <a:gd name="T50" fmla="*/ 1943 w 2269"/>
                <a:gd name="T51" fmla="*/ 484 h 3592"/>
                <a:gd name="T52" fmla="*/ 1604 w 2269"/>
                <a:gd name="T53" fmla="*/ 246 h 3592"/>
                <a:gd name="T54" fmla="*/ 1512 w 2269"/>
                <a:gd name="T55" fmla="*/ 3 h 3592"/>
                <a:gd name="T56" fmla="*/ 1896 w 2269"/>
                <a:gd name="T57" fmla="*/ 113 h 3592"/>
                <a:gd name="T58" fmla="*/ 2169 w 2269"/>
                <a:gd name="T59" fmla="*/ 433 h 3592"/>
                <a:gd name="T60" fmla="*/ 2269 w 2269"/>
                <a:gd name="T61" fmla="*/ 942 h 3592"/>
                <a:gd name="T62" fmla="*/ 2185 w 2269"/>
                <a:gd name="T63" fmla="*/ 1460 h 3592"/>
                <a:gd name="T64" fmla="*/ 1909 w 2269"/>
                <a:gd name="T65" fmla="*/ 1969 h 3592"/>
                <a:gd name="T66" fmla="*/ 1775 w 2269"/>
                <a:gd name="T67" fmla="*/ 2370 h 3592"/>
                <a:gd name="T68" fmla="*/ 1833 w 2269"/>
                <a:gd name="T69" fmla="*/ 2537 h 3592"/>
                <a:gd name="T70" fmla="*/ 1799 w 2269"/>
                <a:gd name="T71" fmla="*/ 2705 h 3592"/>
                <a:gd name="T72" fmla="*/ 1744 w 2269"/>
                <a:gd name="T73" fmla="*/ 2896 h 3592"/>
                <a:gd name="T74" fmla="*/ 1775 w 2269"/>
                <a:gd name="T75" fmla="*/ 3011 h 3592"/>
                <a:gd name="T76" fmla="*/ 1710 w 2269"/>
                <a:gd name="T77" fmla="*/ 3176 h 3592"/>
                <a:gd name="T78" fmla="*/ 1539 w 2269"/>
                <a:gd name="T79" fmla="*/ 3307 h 3592"/>
                <a:gd name="T80" fmla="*/ 1383 w 2269"/>
                <a:gd name="T81" fmla="*/ 3454 h 3592"/>
                <a:gd name="T82" fmla="*/ 1175 w 2269"/>
                <a:gd name="T83" fmla="*/ 3588 h 3592"/>
                <a:gd name="T84" fmla="*/ 896 w 2269"/>
                <a:gd name="T85" fmla="*/ 3503 h 3592"/>
                <a:gd name="T86" fmla="*/ 741 w 2269"/>
                <a:gd name="T87" fmla="*/ 3258 h 3592"/>
                <a:gd name="T88" fmla="*/ 513 w 2269"/>
                <a:gd name="T89" fmla="*/ 3062 h 3592"/>
                <a:gd name="T90" fmla="*/ 523 w 2269"/>
                <a:gd name="T91" fmla="*/ 2928 h 3592"/>
                <a:gd name="T92" fmla="*/ 466 w 2269"/>
                <a:gd name="T93" fmla="*/ 2705 h 3592"/>
                <a:gd name="T94" fmla="*/ 493 w 2269"/>
                <a:gd name="T95" fmla="*/ 2548 h 3592"/>
                <a:gd name="T96" fmla="*/ 509 w 2269"/>
                <a:gd name="T97" fmla="*/ 2387 h 3592"/>
                <a:gd name="T98" fmla="*/ 653 w 2269"/>
                <a:gd name="T99" fmla="*/ 2271 h 3592"/>
                <a:gd name="T100" fmla="*/ 564 w 2269"/>
                <a:gd name="T101" fmla="*/ 2152 h 3592"/>
                <a:gd name="T102" fmla="*/ 361 w 2269"/>
                <a:gd name="T103" fmla="*/ 1919 h 3592"/>
                <a:gd name="T104" fmla="*/ 30 w 2269"/>
                <a:gd name="T105" fmla="*/ 1359 h 3592"/>
                <a:gd name="T106" fmla="*/ 37 w 2269"/>
                <a:gd name="T107" fmla="*/ 845 h 3592"/>
                <a:gd name="T108" fmla="*/ 302 w 2269"/>
                <a:gd name="T109" fmla="*/ 462 h 3592"/>
                <a:gd name="T110" fmla="*/ 716 w 2269"/>
                <a:gd name="T111" fmla="*/ 188 h 3592"/>
                <a:gd name="T112" fmla="*/ 1149 w 2269"/>
                <a:gd name="T113" fmla="*/ 36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9" h="3592">
                  <a:moveTo>
                    <a:pt x="1290" y="199"/>
                  </a:moveTo>
                  <a:lnTo>
                    <a:pt x="1224" y="203"/>
                  </a:lnTo>
                  <a:lnTo>
                    <a:pt x="1155" y="212"/>
                  </a:lnTo>
                  <a:lnTo>
                    <a:pt x="1087" y="225"/>
                  </a:lnTo>
                  <a:lnTo>
                    <a:pt x="1017" y="244"/>
                  </a:lnTo>
                  <a:lnTo>
                    <a:pt x="956" y="265"/>
                  </a:lnTo>
                  <a:lnTo>
                    <a:pt x="897" y="289"/>
                  </a:lnTo>
                  <a:lnTo>
                    <a:pt x="837" y="318"/>
                  </a:lnTo>
                  <a:lnTo>
                    <a:pt x="780" y="351"/>
                  </a:lnTo>
                  <a:lnTo>
                    <a:pt x="722" y="387"/>
                  </a:lnTo>
                  <a:lnTo>
                    <a:pt x="668" y="426"/>
                  </a:lnTo>
                  <a:lnTo>
                    <a:pt x="615" y="468"/>
                  </a:lnTo>
                  <a:lnTo>
                    <a:pt x="565" y="514"/>
                  </a:lnTo>
                  <a:lnTo>
                    <a:pt x="516" y="563"/>
                  </a:lnTo>
                  <a:lnTo>
                    <a:pt x="471" y="613"/>
                  </a:lnTo>
                  <a:lnTo>
                    <a:pt x="430" y="667"/>
                  </a:lnTo>
                  <a:lnTo>
                    <a:pt x="392" y="722"/>
                  </a:lnTo>
                  <a:lnTo>
                    <a:pt x="358" y="779"/>
                  </a:lnTo>
                  <a:lnTo>
                    <a:pt x="327" y="838"/>
                  </a:lnTo>
                  <a:lnTo>
                    <a:pt x="302" y="899"/>
                  </a:lnTo>
                  <a:lnTo>
                    <a:pt x="280" y="960"/>
                  </a:lnTo>
                  <a:lnTo>
                    <a:pt x="263" y="1023"/>
                  </a:lnTo>
                  <a:lnTo>
                    <a:pt x="252" y="1087"/>
                  </a:lnTo>
                  <a:lnTo>
                    <a:pt x="246" y="1151"/>
                  </a:lnTo>
                  <a:lnTo>
                    <a:pt x="248" y="1216"/>
                  </a:lnTo>
                  <a:lnTo>
                    <a:pt x="253" y="1280"/>
                  </a:lnTo>
                  <a:lnTo>
                    <a:pt x="267" y="1345"/>
                  </a:lnTo>
                  <a:lnTo>
                    <a:pt x="286" y="1410"/>
                  </a:lnTo>
                  <a:lnTo>
                    <a:pt x="313" y="1475"/>
                  </a:lnTo>
                  <a:lnTo>
                    <a:pt x="347" y="1539"/>
                  </a:lnTo>
                  <a:lnTo>
                    <a:pt x="370" y="1575"/>
                  </a:lnTo>
                  <a:lnTo>
                    <a:pt x="398" y="1614"/>
                  </a:lnTo>
                  <a:lnTo>
                    <a:pt x="429" y="1657"/>
                  </a:lnTo>
                  <a:lnTo>
                    <a:pt x="462" y="1700"/>
                  </a:lnTo>
                  <a:lnTo>
                    <a:pt x="497" y="1748"/>
                  </a:lnTo>
                  <a:lnTo>
                    <a:pt x="534" y="1796"/>
                  </a:lnTo>
                  <a:lnTo>
                    <a:pt x="570" y="1845"/>
                  </a:lnTo>
                  <a:lnTo>
                    <a:pt x="606" y="1896"/>
                  </a:lnTo>
                  <a:lnTo>
                    <a:pt x="641" y="1948"/>
                  </a:lnTo>
                  <a:lnTo>
                    <a:pt x="674" y="2001"/>
                  </a:lnTo>
                  <a:lnTo>
                    <a:pt x="704" y="2053"/>
                  </a:lnTo>
                  <a:lnTo>
                    <a:pt x="730" y="2107"/>
                  </a:lnTo>
                  <a:lnTo>
                    <a:pt x="753" y="2160"/>
                  </a:lnTo>
                  <a:lnTo>
                    <a:pt x="770" y="2211"/>
                  </a:lnTo>
                  <a:lnTo>
                    <a:pt x="781" y="2263"/>
                  </a:lnTo>
                  <a:lnTo>
                    <a:pt x="844" y="2249"/>
                  </a:lnTo>
                  <a:lnTo>
                    <a:pt x="908" y="2240"/>
                  </a:lnTo>
                  <a:lnTo>
                    <a:pt x="972" y="2235"/>
                  </a:lnTo>
                  <a:lnTo>
                    <a:pt x="1037" y="2232"/>
                  </a:lnTo>
                  <a:lnTo>
                    <a:pt x="1040" y="2202"/>
                  </a:lnTo>
                  <a:lnTo>
                    <a:pt x="1037" y="2169"/>
                  </a:lnTo>
                  <a:lnTo>
                    <a:pt x="1032" y="2134"/>
                  </a:lnTo>
                  <a:lnTo>
                    <a:pt x="1022" y="2096"/>
                  </a:lnTo>
                  <a:lnTo>
                    <a:pt x="1010" y="2058"/>
                  </a:lnTo>
                  <a:lnTo>
                    <a:pt x="997" y="2020"/>
                  </a:lnTo>
                  <a:lnTo>
                    <a:pt x="981" y="1980"/>
                  </a:lnTo>
                  <a:lnTo>
                    <a:pt x="965" y="1944"/>
                  </a:lnTo>
                  <a:lnTo>
                    <a:pt x="950" y="1908"/>
                  </a:lnTo>
                  <a:lnTo>
                    <a:pt x="934" y="1874"/>
                  </a:lnTo>
                  <a:lnTo>
                    <a:pt x="918" y="1844"/>
                  </a:lnTo>
                  <a:lnTo>
                    <a:pt x="905" y="1818"/>
                  </a:lnTo>
                  <a:lnTo>
                    <a:pt x="893" y="1796"/>
                  </a:lnTo>
                  <a:lnTo>
                    <a:pt x="884" y="1779"/>
                  </a:lnTo>
                  <a:lnTo>
                    <a:pt x="853" y="1725"/>
                  </a:lnTo>
                  <a:lnTo>
                    <a:pt x="818" y="1670"/>
                  </a:lnTo>
                  <a:lnTo>
                    <a:pt x="781" y="1616"/>
                  </a:lnTo>
                  <a:lnTo>
                    <a:pt x="744" y="1560"/>
                  </a:lnTo>
                  <a:lnTo>
                    <a:pt x="709" y="1506"/>
                  </a:lnTo>
                  <a:lnTo>
                    <a:pt x="676" y="1448"/>
                  </a:lnTo>
                  <a:lnTo>
                    <a:pt x="649" y="1392"/>
                  </a:lnTo>
                  <a:lnTo>
                    <a:pt x="628" y="1335"/>
                  </a:lnTo>
                  <a:lnTo>
                    <a:pt x="624" y="1321"/>
                  </a:lnTo>
                  <a:lnTo>
                    <a:pt x="627" y="1308"/>
                  </a:lnTo>
                  <a:lnTo>
                    <a:pt x="632" y="1297"/>
                  </a:lnTo>
                  <a:lnTo>
                    <a:pt x="641" y="1288"/>
                  </a:lnTo>
                  <a:lnTo>
                    <a:pt x="654" y="1283"/>
                  </a:lnTo>
                  <a:lnTo>
                    <a:pt x="667" y="1280"/>
                  </a:lnTo>
                  <a:lnTo>
                    <a:pt x="681" y="1280"/>
                  </a:lnTo>
                  <a:lnTo>
                    <a:pt x="694" y="1284"/>
                  </a:lnTo>
                  <a:lnTo>
                    <a:pt x="713" y="1297"/>
                  </a:lnTo>
                  <a:lnTo>
                    <a:pt x="735" y="1315"/>
                  </a:lnTo>
                  <a:lnTo>
                    <a:pt x="757" y="1338"/>
                  </a:lnTo>
                  <a:lnTo>
                    <a:pt x="782" y="1366"/>
                  </a:lnTo>
                  <a:lnTo>
                    <a:pt x="807" y="1397"/>
                  </a:lnTo>
                  <a:lnTo>
                    <a:pt x="831" y="1433"/>
                  </a:lnTo>
                  <a:lnTo>
                    <a:pt x="857" y="1471"/>
                  </a:lnTo>
                  <a:lnTo>
                    <a:pt x="883" y="1513"/>
                  </a:lnTo>
                  <a:lnTo>
                    <a:pt x="909" y="1557"/>
                  </a:lnTo>
                  <a:lnTo>
                    <a:pt x="935" y="1604"/>
                  </a:lnTo>
                  <a:lnTo>
                    <a:pt x="960" y="1652"/>
                  </a:lnTo>
                  <a:lnTo>
                    <a:pt x="983" y="1702"/>
                  </a:lnTo>
                  <a:lnTo>
                    <a:pt x="1006" y="1752"/>
                  </a:lnTo>
                  <a:lnTo>
                    <a:pt x="1027" y="1802"/>
                  </a:lnTo>
                  <a:lnTo>
                    <a:pt x="1046" y="1853"/>
                  </a:lnTo>
                  <a:lnTo>
                    <a:pt x="1063" y="1903"/>
                  </a:lnTo>
                  <a:lnTo>
                    <a:pt x="1079" y="1952"/>
                  </a:lnTo>
                  <a:lnTo>
                    <a:pt x="1091" y="2001"/>
                  </a:lnTo>
                  <a:lnTo>
                    <a:pt x="1101" y="2047"/>
                  </a:lnTo>
                  <a:lnTo>
                    <a:pt x="1107" y="2091"/>
                  </a:lnTo>
                  <a:lnTo>
                    <a:pt x="1112" y="2133"/>
                  </a:lnTo>
                  <a:lnTo>
                    <a:pt x="1110" y="2171"/>
                  </a:lnTo>
                  <a:lnTo>
                    <a:pt x="1107" y="2207"/>
                  </a:lnTo>
                  <a:lnTo>
                    <a:pt x="1099" y="2238"/>
                  </a:lnTo>
                  <a:lnTo>
                    <a:pt x="1141" y="2239"/>
                  </a:lnTo>
                  <a:lnTo>
                    <a:pt x="1185" y="2243"/>
                  </a:lnTo>
                  <a:lnTo>
                    <a:pt x="1226" y="2248"/>
                  </a:lnTo>
                  <a:lnTo>
                    <a:pt x="1226" y="2174"/>
                  </a:lnTo>
                  <a:lnTo>
                    <a:pt x="1227" y="2099"/>
                  </a:lnTo>
                  <a:lnTo>
                    <a:pt x="1231" y="2022"/>
                  </a:lnTo>
                  <a:lnTo>
                    <a:pt x="1238" y="1945"/>
                  </a:lnTo>
                  <a:lnTo>
                    <a:pt x="1247" y="1867"/>
                  </a:lnTo>
                  <a:lnTo>
                    <a:pt x="1258" y="1789"/>
                  </a:lnTo>
                  <a:lnTo>
                    <a:pt x="1272" y="1712"/>
                  </a:lnTo>
                  <a:lnTo>
                    <a:pt x="1289" y="1634"/>
                  </a:lnTo>
                  <a:lnTo>
                    <a:pt x="1311" y="1558"/>
                  </a:lnTo>
                  <a:lnTo>
                    <a:pt x="1334" y="1484"/>
                  </a:lnTo>
                  <a:lnTo>
                    <a:pt x="1362" y="1412"/>
                  </a:lnTo>
                  <a:lnTo>
                    <a:pt x="1394" y="1340"/>
                  </a:lnTo>
                  <a:lnTo>
                    <a:pt x="1429" y="1272"/>
                  </a:lnTo>
                  <a:lnTo>
                    <a:pt x="1468" y="1207"/>
                  </a:lnTo>
                  <a:lnTo>
                    <a:pt x="1511" y="1144"/>
                  </a:lnTo>
                  <a:lnTo>
                    <a:pt x="1559" y="1084"/>
                  </a:lnTo>
                  <a:lnTo>
                    <a:pt x="1611" y="1030"/>
                  </a:lnTo>
                  <a:lnTo>
                    <a:pt x="1623" y="1021"/>
                  </a:lnTo>
                  <a:lnTo>
                    <a:pt x="1637" y="1017"/>
                  </a:lnTo>
                  <a:lnTo>
                    <a:pt x="1650" y="1017"/>
                  </a:lnTo>
                  <a:lnTo>
                    <a:pt x="1663" y="1023"/>
                  </a:lnTo>
                  <a:lnTo>
                    <a:pt x="1673" y="1032"/>
                  </a:lnTo>
                  <a:lnTo>
                    <a:pt x="1681" y="1043"/>
                  </a:lnTo>
                  <a:lnTo>
                    <a:pt x="1686" y="1055"/>
                  </a:lnTo>
                  <a:lnTo>
                    <a:pt x="1686" y="1070"/>
                  </a:lnTo>
                  <a:lnTo>
                    <a:pt x="1683" y="1086"/>
                  </a:lnTo>
                  <a:lnTo>
                    <a:pt x="1653" y="1144"/>
                  </a:lnTo>
                  <a:lnTo>
                    <a:pt x="1621" y="1202"/>
                  </a:lnTo>
                  <a:lnTo>
                    <a:pt x="1589" y="1259"/>
                  </a:lnTo>
                  <a:lnTo>
                    <a:pt x="1556" y="1316"/>
                  </a:lnTo>
                  <a:lnTo>
                    <a:pt x="1524" y="1373"/>
                  </a:lnTo>
                  <a:lnTo>
                    <a:pt x="1493" y="1432"/>
                  </a:lnTo>
                  <a:lnTo>
                    <a:pt x="1464" y="1490"/>
                  </a:lnTo>
                  <a:lnTo>
                    <a:pt x="1438" y="1550"/>
                  </a:lnTo>
                  <a:lnTo>
                    <a:pt x="1415" y="1612"/>
                  </a:lnTo>
                  <a:lnTo>
                    <a:pt x="1396" y="1677"/>
                  </a:lnTo>
                  <a:lnTo>
                    <a:pt x="1371" y="1792"/>
                  </a:lnTo>
                  <a:lnTo>
                    <a:pt x="1352" y="1908"/>
                  </a:lnTo>
                  <a:lnTo>
                    <a:pt x="1338" y="2023"/>
                  </a:lnTo>
                  <a:lnTo>
                    <a:pt x="1326" y="2140"/>
                  </a:lnTo>
                  <a:lnTo>
                    <a:pt x="1319" y="2258"/>
                  </a:lnTo>
                  <a:lnTo>
                    <a:pt x="1377" y="2266"/>
                  </a:lnTo>
                  <a:lnTo>
                    <a:pt x="1431" y="2278"/>
                  </a:lnTo>
                  <a:lnTo>
                    <a:pt x="1455" y="2273"/>
                  </a:lnTo>
                  <a:lnTo>
                    <a:pt x="1482" y="2271"/>
                  </a:lnTo>
                  <a:lnTo>
                    <a:pt x="1511" y="2271"/>
                  </a:lnTo>
                  <a:lnTo>
                    <a:pt x="1542" y="2273"/>
                  </a:lnTo>
                  <a:lnTo>
                    <a:pt x="1575" y="2278"/>
                  </a:lnTo>
                  <a:lnTo>
                    <a:pt x="1598" y="2206"/>
                  </a:lnTo>
                  <a:lnTo>
                    <a:pt x="1620" y="2134"/>
                  </a:lnTo>
                  <a:lnTo>
                    <a:pt x="1644" y="2063"/>
                  </a:lnTo>
                  <a:lnTo>
                    <a:pt x="1670" y="1993"/>
                  </a:lnTo>
                  <a:lnTo>
                    <a:pt x="1699" y="1923"/>
                  </a:lnTo>
                  <a:lnTo>
                    <a:pt x="1730" y="1855"/>
                  </a:lnTo>
                  <a:lnTo>
                    <a:pt x="1767" y="1788"/>
                  </a:lnTo>
                  <a:lnTo>
                    <a:pt x="1810" y="1723"/>
                  </a:lnTo>
                  <a:lnTo>
                    <a:pt x="1848" y="1666"/>
                  </a:lnTo>
                  <a:lnTo>
                    <a:pt x="1886" y="1609"/>
                  </a:lnTo>
                  <a:lnTo>
                    <a:pt x="1922" y="1552"/>
                  </a:lnTo>
                  <a:lnTo>
                    <a:pt x="1954" y="1492"/>
                  </a:lnTo>
                  <a:lnTo>
                    <a:pt x="1986" y="1432"/>
                  </a:lnTo>
                  <a:lnTo>
                    <a:pt x="2014" y="1371"/>
                  </a:lnTo>
                  <a:lnTo>
                    <a:pt x="2040" y="1308"/>
                  </a:lnTo>
                  <a:lnTo>
                    <a:pt x="2061" y="1245"/>
                  </a:lnTo>
                  <a:lnTo>
                    <a:pt x="2078" y="1180"/>
                  </a:lnTo>
                  <a:lnTo>
                    <a:pt x="2091" y="1112"/>
                  </a:lnTo>
                  <a:lnTo>
                    <a:pt x="2099" y="1044"/>
                  </a:lnTo>
                  <a:lnTo>
                    <a:pt x="2103" y="974"/>
                  </a:lnTo>
                  <a:lnTo>
                    <a:pt x="2099" y="901"/>
                  </a:lnTo>
                  <a:lnTo>
                    <a:pt x="2090" y="831"/>
                  </a:lnTo>
                  <a:lnTo>
                    <a:pt x="2077" y="765"/>
                  </a:lnTo>
                  <a:lnTo>
                    <a:pt x="2059" y="703"/>
                  </a:lnTo>
                  <a:lnTo>
                    <a:pt x="2036" y="643"/>
                  </a:lnTo>
                  <a:lnTo>
                    <a:pt x="2009" y="586"/>
                  </a:lnTo>
                  <a:lnTo>
                    <a:pt x="1978" y="533"/>
                  </a:lnTo>
                  <a:lnTo>
                    <a:pt x="1943" y="484"/>
                  </a:lnTo>
                  <a:lnTo>
                    <a:pt x="1904" y="438"/>
                  </a:lnTo>
                  <a:lnTo>
                    <a:pt x="1862" y="397"/>
                  </a:lnTo>
                  <a:lnTo>
                    <a:pt x="1816" y="359"/>
                  </a:lnTo>
                  <a:lnTo>
                    <a:pt x="1767" y="324"/>
                  </a:lnTo>
                  <a:lnTo>
                    <a:pt x="1716" y="294"/>
                  </a:lnTo>
                  <a:lnTo>
                    <a:pt x="1662" y="267"/>
                  </a:lnTo>
                  <a:lnTo>
                    <a:pt x="1604" y="246"/>
                  </a:lnTo>
                  <a:lnTo>
                    <a:pt x="1546" y="227"/>
                  </a:lnTo>
                  <a:lnTo>
                    <a:pt x="1484" y="213"/>
                  </a:lnTo>
                  <a:lnTo>
                    <a:pt x="1421" y="204"/>
                  </a:lnTo>
                  <a:lnTo>
                    <a:pt x="1357" y="200"/>
                  </a:lnTo>
                  <a:lnTo>
                    <a:pt x="1290" y="199"/>
                  </a:lnTo>
                  <a:close/>
                  <a:moveTo>
                    <a:pt x="1452" y="0"/>
                  </a:moveTo>
                  <a:lnTo>
                    <a:pt x="1512" y="3"/>
                  </a:lnTo>
                  <a:lnTo>
                    <a:pt x="1571" y="7"/>
                  </a:lnTo>
                  <a:lnTo>
                    <a:pt x="1629" y="16"/>
                  </a:lnTo>
                  <a:lnTo>
                    <a:pt x="1685" y="28"/>
                  </a:lnTo>
                  <a:lnTo>
                    <a:pt x="1740" y="44"/>
                  </a:lnTo>
                  <a:lnTo>
                    <a:pt x="1794" y="63"/>
                  </a:lnTo>
                  <a:lnTo>
                    <a:pt x="1846" y="87"/>
                  </a:lnTo>
                  <a:lnTo>
                    <a:pt x="1896" y="113"/>
                  </a:lnTo>
                  <a:lnTo>
                    <a:pt x="1943" y="146"/>
                  </a:lnTo>
                  <a:lnTo>
                    <a:pt x="1988" y="182"/>
                  </a:lnTo>
                  <a:lnTo>
                    <a:pt x="2031" y="222"/>
                  </a:lnTo>
                  <a:lnTo>
                    <a:pt x="2070" y="268"/>
                  </a:lnTo>
                  <a:lnTo>
                    <a:pt x="2106" y="318"/>
                  </a:lnTo>
                  <a:lnTo>
                    <a:pt x="2140" y="373"/>
                  </a:lnTo>
                  <a:lnTo>
                    <a:pt x="2169" y="433"/>
                  </a:lnTo>
                  <a:lnTo>
                    <a:pt x="2195" y="499"/>
                  </a:lnTo>
                  <a:lnTo>
                    <a:pt x="2217" y="567"/>
                  </a:lnTo>
                  <a:lnTo>
                    <a:pt x="2235" y="639"/>
                  </a:lnTo>
                  <a:lnTo>
                    <a:pt x="2250" y="713"/>
                  </a:lnTo>
                  <a:lnTo>
                    <a:pt x="2260" y="788"/>
                  </a:lnTo>
                  <a:lnTo>
                    <a:pt x="2267" y="865"/>
                  </a:lnTo>
                  <a:lnTo>
                    <a:pt x="2269" y="942"/>
                  </a:lnTo>
                  <a:lnTo>
                    <a:pt x="2268" y="1018"/>
                  </a:lnTo>
                  <a:lnTo>
                    <a:pt x="2264" y="1095"/>
                  </a:lnTo>
                  <a:lnTo>
                    <a:pt x="2256" y="1170"/>
                  </a:lnTo>
                  <a:lnTo>
                    <a:pt x="2243" y="1242"/>
                  </a:lnTo>
                  <a:lnTo>
                    <a:pt x="2229" y="1314"/>
                  </a:lnTo>
                  <a:lnTo>
                    <a:pt x="2210" y="1381"/>
                  </a:lnTo>
                  <a:lnTo>
                    <a:pt x="2185" y="1460"/>
                  </a:lnTo>
                  <a:lnTo>
                    <a:pt x="2154" y="1537"/>
                  </a:lnTo>
                  <a:lnTo>
                    <a:pt x="2118" y="1611"/>
                  </a:lnTo>
                  <a:lnTo>
                    <a:pt x="2080" y="1685"/>
                  </a:lnTo>
                  <a:lnTo>
                    <a:pt x="2040" y="1756"/>
                  </a:lnTo>
                  <a:lnTo>
                    <a:pt x="1996" y="1828"/>
                  </a:lnTo>
                  <a:lnTo>
                    <a:pt x="1953" y="1899"/>
                  </a:lnTo>
                  <a:lnTo>
                    <a:pt x="1909" y="1969"/>
                  </a:lnTo>
                  <a:lnTo>
                    <a:pt x="1866" y="2041"/>
                  </a:lnTo>
                  <a:lnTo>
                    <a:pt x="1826" y="2113"/>
                  </a:lnTo>
                  <a:lnTo>
                    <a:pt x="1788" y="2185"/>
                  </a:lnTo>
                  <a:lnTo>
                    <a:pt x="1754" y="2259"/>
                  </a:lnTo>
                  <a:lnTo>
                    <a:pt x="1724" y="2334"/>
                  </a:lnTo>
                  <a:lnTo>
                    <a:pt x="1751" y="2352"/>
                  </a:lnTo>
                  <a:lnTo>
                    <a:pt x="1775" y="2370"/>
                  </a:lnTo>
                  <a:lnTo>
                    <a:pt x="1797" y="2392"/>
                  </a:lnTo>
                  <a:lnTo>
                    <a:pt x="1815" y="2413"/>
                  </a:lnTo>
                  <a:lnTo>
                    <a:pt x="1829" y="2435"/>
                  </a:lnTo>
                  <a:lnTo>
                    <a:pt x="1838" y="2460"/>
                  </a:lnTo>
                  <a:lnTo>
                    <a:pt x="1843" y="2484"/>
                  </a:lnTo>
                  <a:lnTo>
                    <a:pt x="1841" y="2510"/>
                  </a:lnTo>
                  <a:lnTo>
                    <a:pt x="1833" y="2537"/>
                  </a:lnTo>
                  <a:lnTo>
                    <a:pt x="1818" y="2565"/>
                  </a:lnTo>
                  <a:lnTo>
                    <a:pt x="1796" y="2594"/>
                  </a:lnTo>
                  <a:lnTo>
                    <a:pt x="1769" y="2618"/>
                  </a:lnTo>
                  <a:lnTo>
                    <a:pt x="1739" y="2640"/>
                  </a:lnTo>
                  <a:lnTo>
                    <a:pt x="1763" y="2659"/>
                  </a:lnTo>
                  <a:lnTo>
                    <a:pt x="1783" y="2682"/>
                  </a:lnTo>
                  <a:lnTo>
                    <a:pt x="1799" y="2705"/>
                  </a:lnTo>
                  <a:lnTo>
                    <a:pt x="1809" y="2730"/>
                  </a:lnTo>
                  <a:lnTo>
                    <a:pt x="1815" y="2757"/>
                  </a:lnTo>
                  <a:lnTo>
                    <a:pt x="1814" y="2784"/>
                  </a:lnTo>
                  <a:lnTo>
                    <a:pt x="1807" y="2812"/>
                  </a:lnTo>
                  <a:lnTo>
                    <a:pt x="1793" y="2840"/>
                  </a:lnTo>
                  <a:lnTo>
                    <a:pt x="1772" y="2868"/>
                  </a:lnTo>
                  <a:lnTo>
                    <a:pt x="1744" y="2896"/>
                  </a:lnTo>
                  <a:lnTo>
                    <a:pt x="1729" y="2908"/>
                  </a:lnTo>
                  <a:lnTo>
                    <a:pt x="1713" y="2920"/>
                  </a:lnTo>
                  <a:lnTo>
                    <a:pt x="1736" y="2935"/>
                  </a:lnTo>
                  <a:lnTo>
                    <a:pt x="1753" y="2950"/>
                  </a:lnTo>
                  <a:lnTo>
                    <a:pt x="1764" y="2968"/>
                  </a:lnTo>
                  <a:lnTo>
                    <a:pt x="1772" y="2988"/>
                  </a:lnTo>
                  <a:lnTo>
                    <a:pt x="1775" y="3011"/>
                  </a:lnTo>
                  <a:lnTo>
                    <a:pt x="1774" y="3033"/>
                  </a:lnTo>
                  <a:lnTo>
                    <a:pt x="1771" y="3057"/>
                  </a:lnTo>
                  <a:lnTo>
                    <a:pt x="1763" y="3080"/>
                  </a:lnTo>
                  <a:lnTo>
                    <a:pt x="1753" y="3105"/>
                  </a:lnTo>
                  <a:lnTo>
                    <a:pt x="1740" y="3128"/>
                  </a:lnTo>
                  <a:lnTo>
                    <a:pt x="1727" y="3152"/>
                  </a:lnTo>
                  <a:lnTo>
                    <a:pt x="1710" y="3176"/>
                  </a:lnTo>
                  <a:lnTo>
                    <a:pt x="1693" y="3197"/>
                  </a:lnTo>
                  <a:lnTo>
                    <a:pt x="1675" y="3217"/>
                  </a:lnTo>
                  <a:lnTo>
                    <a:pt x="1656" y="3236"/>
                  </a:lnTo>
                  <a:lnTo>
                    <a:pt x="1637" y="3252"/>
                  </a:lnTo>
                  <a:lnTo>
                    <a:pt x="1607" y="3273"/>
                  </a:lnTo>
                  <a:lnTo>
                    <a:pt x="1574" y="3292"/>
                  </a:lnTo>
                  <a:lnTo>
                    <a:pt x="1539" y="3307"/>
                  </a:lnTo>
                  <a:lnTo>
                    <a:pt x="1501" y="3320"/>
                  </a:lnTo>
                  <a:lnTo>
                    <a:pt x="1461" y="3330"/>
                  </a:lnTo>
                  <a:lnTo>
                    <a:pt x="1421" y="3339"/>
                  </a:lnTo>
                  <a:lnTo>
                    <a:pt x="1420" y="3368"/>
                  </a:lnTo>
                  <a:lnTo>
                    <a:pt x="1412" y="3397"/>
                  </a:lnTo>
                  <a:lnTo>
                    <a:pt x="1400" y="3426"/>
                  </a:lnTo>
                  <a:lnTo>
                    <a:pt x="1383" y="3454"/>
                  </a:lnTo>
                  <a:lnTo>
                    <a:pt x="1362" y="3480"/>
                  </a:lnTo>
                  <a:lnTo>
                    <a:pt x="1340" y="3505"/>
                  </a:lnTo>
                  <a:lnTo>
                    <a:pt x="1316" y="3525"/>
                  </a:lnTo>
                  <a:lnTo>
                    <a:pt x="1294" y="3543"/>
                  </a:lnTo>
                  <a:lnTo>
                    <a:pt x="1256" y="3563"/>
                  </a:lnTo>
                  <a:lnTo>
                    <a:pt x="1216" y="3578"/>
                  </a:lnTo>
                  <a:lnTo>
                    <a:pt x="1175" y="3588"/>
                  </a:lnTo>
                  <a:lnTo>
                    <a:pt x="1132" y="3592"/>
                  </a:lnTo>
                  <a:lnTo>
                    <a:pt x="1089" y="3591"/>
                  </a:lnTo>
                  <a:lnTo>
                    <a:pt x="1047" y="3583"/>
                  </a:lnTo>
                  <a:lnTo>
                    <a:pt x="1006" y="3570"/>
                  </a:lnTo>
                  <a:lnTo>
                    <a:pt x="965" y="3552"/>
                  </a:lnTo>
                  <a:lnTo>
                    <a:pt x="929" y="3529"/>
                  </a:lnTo>
                  <a:lnTo>
                    <a:pt x="896" y="3503"/>
                  </a:lnTo>
                  <a:lnTo>
                    <a:pt x="865" y="3472"/>
                  </a:lnTo>
                  <a:lnTo>
                    <a:pt x="839" y="3439"/>
                  </a:lnTo>
                  <a:lnTo>
                    <a:pt x="818" y="3402"/>
                  </a:lnTo>
                  <a:lnTo>
                    <a:pt x="802" y="3363"/>
                  </a:lnTo>
                  <a:lnTo>
                    <a:pt x="791" y="3321"/>
                  </a:lnTo>
                  <a:lnTo>
                    <a:pt x="786" y="3277"/>
                  </a:lnTo>
                  <a:lnTo>
                    <a:pt x="741" y="3258"/>
                  </a:lnTo>
                  <a:lnTo>
                    <a:pt x="698" y="3236"/>
                  </a:lnTo>
                  <a:lnTo>
                    <a:pt x="656" y="3211"/>
                  </a:lnTo>
                  <a:lnTo>
                    <a:pt x="618" y="3183"/>
                  </a:lnTo>
                  <a:lnTo>
                    <a:pt x="583" y="3153"/>
                  </a:lnTo>
                  <a:lnTo>
                    <a:pt x="551" y="3120"/>
                  </a:lnTo>
                  <a:lnTo>
                    <a:pt x="525" y="3084"/>
                  </a:lnTo>
                  <a:lnTo>
                    <a:pt x="513" y="3062"/>
                  </a:lnTo>
                  <a:lnTo>
                    <a:pt x="507" y="3040"/>
                  </a:lnTo>
                  <a:lnTo>
                    <a:pt x="507" y="3020"/>
                  </a:lnTo>
                  <a:lnTo>
                    <a:pt x="512" y="3000"/>
                  </a:lnTo>
                  <a:lnTo>
                    <a:pt x="520" y="2981"/>
                  </a:lnTo>
                  <a:lnTo>
                    <a:pt x="531" y="2963"/>
                  </a:lnTo>
                  <a:lnTo>
                    <a:pt x="546" y="2946"/>
                  </a:lnTo>
                  <a:lnTo>
                    <a:pt x="523" y="2928"/>
                  </a:lnTo>
                  <a:lnTo>
                    <a:pt x="505" y="2906"/>
                  </a:lnTo>
                  <a:lnTo>
                    <a:pt x="483" y="2871"/>
                  </a:lnTo>
                  <a:lnTo>
                    <a:pt x="467" y="2837"/>
                  </a:lnTo>
                  <a:lnTo>
                    <a:pt x="457" y="2803"/>
                  </a:lnTo>
                  <a:lnTo>
                    <a:pt x="453" y="2769"/>
                  </a:lnTo>
                  <a:lnTo>
                    <a:pt x="457" y="2735"/>
                  </a:lnTo>
                  <a:lnTo>
                    <a:pt x="466" y="2705"/>
                  </a:lnTo>
                  <a:lnTo>
                    <a:pt x="479" y="2675"/>
                  </a:lnTo>
                  <a:lnTo>
                    <a:pt x="498" y="2649"/>
                  </a:lnTo>
                  <a:lnTo>
                    <a:pt x="522" y="2624"/>
                  </a:lnTo>
                  <a:lnTo>
                    <a:pt x="551" y="2604"/>
                  </a:lnTo>
                  <a:lnTo>
                    <a:pt x="529" y="2589"/>
                  </a:lnTo>
                  <a:lnTo>
                    <a:pt x="510" y="2570"/>
                  </a:lnTo>
                  <a:lnTo>
                    <a:pt x="493" y="2548"/>
                  </a:lnTo>
                  <a:lnTo>
                    <a:pt x="479" y="2523"/>
                  </a:lnTo>
                  <a:lnTo>
                    <a:pt x="470" y="2499"/>
                  </a:lnTo>
                  <a:lnTo>
                    <a:pt x="469" y="2476"/>
                  </a:lnTo>
                  <a:lnTo>
                    <a:pt x="473" y="2452"/>
                  </a:lnTo>
                  <a:lnTo>
                    <a:pt x="480" y="2428"/>
                  </a:lnTo>
                  <a:lnTo>
                    <a:pt x="493" y="2407"/>
                  </a:lnTo>
                  <a:lnTo>
                    <a:pt x="509" y="2387"/>
                  </a:lnTo>
                  <a:lnTo>
                    <a:pt x="527" y="2369"/>
                  </a:lnTo>
                  <a:lnTo>
                    <a:pt x="546" y="2352"/>
                  </a:lnTo>
                  <a:lnTo>
                    <a:pt x="566" y="2340"/>
                  </a:lnTo>
                  <a:lnTo>
                    <a:pt x="612" y="2318"/>
                  </a:lnTo>
                  <a:lnTo>
                    <a:pt x="658" y="2299"/>
                  </a:lnTo>
                  <a:lnTo>
                    <a:pt x="657" y="2284"/>
                  </a:lnTo>
                  <a:lnTo>
                    <a:pt x="653" y="2271"/>
                  </a:lnTo>
                  <a:lnTo>
                    <a:pt x="648" y="2257"/>
                  </a:lnTo>
                  <a:lnTo>
                    <a:pt x="644" y="2243"/>
                  </a:lnTo>
                  <a:lnTo>
                    <a:pt x="630" y="2227"/>
                  </a:lnTo>
                  <a:lnTo>
                    <a:pt x="615" y="2209"/>
                  </a:lnTo>
                  <a:lnTo>
                    <a:pt x="599" y="2190"/>
                  </a:lnTo>
                  <a:lnTo>
                    <a:pt x="582" y="2171"/>
                  </a:lnTo>
                  <a:lnTo>
                    <a:pt x="564" y="2152"/>
                  </a:lnTo>
                  <a:lnTo>
                    <a:pt x="546" y="2134"/>
                  </a:lnTo>
                  <a:lnTo>
                    <a:pt x="529" y="2116"/>
                  </a:lnTo>
                  <a:lnTo>
                    <a:pt x="513" y="2100"/>
                  </a:lnTo>
                  <a:lnTo>
                    <a:pt x="501" y="2087"/>
                  </a:lnTo>
                  <a:lnTo>
                    <a:pt x="491" y="2077"/>
                  </a:lnTo>
                  <a:lnTo>
                    <a:pt x="485" y="2069"/>
                  </a:lnTo>
                  <a:lnTo>
                    <a:pt x="361" y="1919"/>
                  </a:lnTo>
                  <a:lnTo>
                    <a:pt x="239" y="1769"/>
                  </a:lnTo>
                  <a:lnTo>
                    <a:pt x="191" y="1707"/>
                  </a:lnTo>
                  <a:lnTo>
                    <a:pt x="149" y="1642"/>
                  </a:lnTo>
                  <a:lnTo>
                    <a:pt x="111" y="1575"/>
                  </a:lnTo>
                  <a:lnTo>
                    <a:pt x="79" y="1504"/>
                  </a:lnTo>
                  <a:lnTo>
                    <a:pt x="52" y="1433"/>
                  </a:lnTo>
                  <a:lnTo>
                    <a:pt x="30" y="1359"/>
                  </a:lnTo>
                  <a:lnTo>
                    <a:pt x="15" y="1283"/>
                  </a:lnTo>
                  <a:lnTo>
                    <a:pt x="5" y="1207"/>
                  </a:lnTo>
                  <a:lnTo>
                    <a:pt x="0" y="1129"/>
                  </a:lnTo>
                  <a:lnTo>
                    <a:pt x="1" y="1051"/>
                  </a:lnTo>
                  <a:lnTo>
                    <a:pt x="8" y="974"/>
                  </a:lnTo>
                  <a:lnTo>
                    <a:pt x="20" y="909"/>
                  </a:lnTo>
                  <a:lnTo>
                    <a:pt x="37" y="845"/>
                  </a:lnTo>
                  <a:lnTo>
                    <a:pt x="61" y="784"/>
                  </a:lnTo>
                  <a:lnTo>
                    <a:pt x="90" y="725"/>
                  </a:lnTo>
                  <a:lnTo>
                    <a:pt x="124" y="668"/>
                  </a:lnTo>
                  <a:lnTo>
                    <a:pt x="162" y="613"/>
                  </a:lnTo>
                  <a:lnTo>
                    <a:pt x="205" y="560"/>
                  </a:lnTo>
                  <a:lnTo>
                    <a:pt x="251" y="510"/>
                  </a:lnTo>
                  <a:lnTo>
                    <a:pt x="302" y="462"/>
                  </a:lnTo>
                  <a:lnTo>
                    <a:pt x="354" y="416"/>
                  </a:lnTo>
                  <a:lnTo>
                    <a:pt x="411" y="372"/>
                  </a:lnTo>
                  <a:lnTo>
                    <a:pt x="468" y="331"/>
                  </a:lnTo>
                  <a:lnTo>
                    <a:pt x="528" y="292"/>
                  </a:lnTo>
                  <a:lnTo>
                    <a:pt x="590" y="256"/>
                  </a:lnTo>
                  <a:lnTo>
                    <a:pt x="651" y="221"/>
                  </a:lnTo>
                  <a:lnTo>
                    <a:pt x="716" y="188"/>
                  </a:lnTo>
                  <a:lnTo>
                    <a:pt x="779" y="159"/>
                  </a:lnTo>
                  <a:lnTo>
                    <a:pt x="843" y="132"/>
                  </a:lnTo>
                  <a:lnTo>
                    <a:pt x="906" y="108"/>
                  </a:lnTo>
                  <a:lnTo>
                    <a:pt x="968" y="87"/>
                  </a:lnTo>
                  <a:lnTo>
                    <a:pt x="1029" y="68"/>
                  </a:lnTo>
                  <a:lnTo>
                    <a:pt x="1089" y="51"/>
                  </a:lnTo>
                  <a:lnTo>
                    <a:pt x="1149" y="36"/>
                  </a:lnTo>
                  <a:lnTo>
                    <a:pt x="1209" y="24"/>
                  </a:lnTo>
                  <a:lnTo>
                    <a:pt x="1270" y="14"/>
                  </a:lnTo>
                  <a:lnTo>
                    <a:pt x="1331" y="6"/>
                  </a:lnTo>
                  <a:lnTo>
                    <a:pt x="1392" y="1"/>
                  </a:lnTo>
                  <a:lnTo>
                    <a:pt x="14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8"/>
            <p:cNvSpPr>
              <a:spLocks/>
            </p:cNvSpPr>
            <p:nvPr/>
          </p:nvSpPr>
          <p:spPr bwMode="auto">
            <a:xfrm>
              <a:off x="1250781" y="1423987"/>
              <a:ext cx="1224000" cy="1224000"/>
            </a:xfrm>
            <a:custGeom>
              <a:avLst/>
              <a:gdLst>
                <a:gd name="T0" fmla="*/ 617 w 1112"/>
                <a:gd name="T1" fmla="*/ 5 h 1035"/>
                <a:gd name="T2" fmla="*/ 761 w 1112"/>
                <a:gd name="T3" fmla="*/ 47 h 1035"/>
                <a:gd name="T4" fmla="*/ 889 w 1112"/>
                <a:gd name="T5" fmla="*/ 128 h 1035"/>
                <a:gd name="T6" fmla="*/ 1001 w 1112"/>
                <a:gd name="T7" fmla="*/ 254 h 1035"/>
                <a:gd name="T8" fmla="*/ 1077 w 1112"/>
                <a:gd name="T9" fmla="*/ 386 h 1035"/>
                <a:gd name="T10" fmla="*/ 1112 w 1112"/>
                <a:gd name="T11" fmla="*/ 519 h 1035"/>
                <a:gd name="T12" fmla="*/ 1098 w 1112"/>
                <a:gd name="T13" fmla="*/ 638 h 1035"/>
                <a:gd name="T14" fmla="*/ 1045 w 1112"/>
                <a:gd name="T15" fmla="*/ 742 h 1035"/>
                <a:gd name="T16" fmla="*/ 959 w 1112"/>
                <a:gd name="T17" fmla="*/ 824 h 1035"/>
                <a:gd name="T18" fmla="*/ 903 w 1112"/>
                <a:gd name="T19" fmla="*/ 856 h 1035"/>
                <a:gd name="T20" fmla="*/ 891 w 1112"/>
                <a:gd name="T21" fmla="*/ 854 h 1035"/>
                <a:gd name="T22" fmla="*/ 889 w 1112"/>
                <a:gd name="T23" fmla="*/ 849 h 1035"/>
                <a:gd name="T24" fmla="*/ 896 w 1112"/>
                <a:gd name="T25" fmla="*/ 842 h 1035"/>
                <a:gd name="T26" fmla="*/ 901 w 1112"/>
                <a:gd name="T27" fmla="*/ 840 h 1035"/>
                <a:gd name="T28" fmla="*/ 903 w 1112"/>
                <a:gd name="T29" fmla="*/ 838 h 1035"/>
                <a:gd name="T30" fmla="*/ 994 w 1112"/>
                <a:gd name="T31" fmla="*/ 770 h 1035"/>
                <a:gd name="T32" fmla="*/ 1059 w 1112"/>
                <a:gd name="T33" fmla="*/ 675 h 1035"/>
                <a:gd name="T34" fmla="*/ 1084 w 1112"/>
                <a:gd name="T35" fmla="*/ 563 h 1035"/>
                <a:gd name="T36" fmla="*/ 1068 w 1112"/>
                <a:gd name="T37" fmla="*/ 447 h 1035"/>
                <a:gd name="T38" fmla="*/ 1001 w 1112"/>
                <a:gd name="T39" fmla="*/ 302 h 1035"/>
                <a:gd name="T40" fmla="*/ 908 w 1112"/>
                <a:gd name="T41" fmla="*/ 184 h 1035"/>
                <a:gd name="T42" fmla="*/ 800 w 1112"/>
                <a:gd name="T43" fmla="*/ 93 h 1035"/>
                <a:gd name="T44" fmla="*/ 670 w 1112"/>
                <a:gd name="T45" fmla="*/ 37 h 1035"/>
                <a:gd name="T46" fmla="*/ 531 w 1112"/>
                <a:gd name="T47" fmla="*/ 19 h 1035"/>
                <a:gd name="T48" fmla="*/ 389 w 1112"/>
                <a:gd name="T49" fmla="*/ 40 h 1035"/>
                <a:gd name="T50" fmla="*/ 254 w 1112"/>
                <a:gd name="T51" fmla="*/ 100 h 1035"/>
                <a:gd name="T52" fmla="*/ 142 w 1112"/>
                <a:gd name="T53" fmla="*/ 193 h 1035"/>
                <a:gd name="T54" fmla="*/ 63 w 1112"/>
                <a:gd name="T55" fmla="*/ 314 h 1035"/>
                <a:gd name="T56" fmla="*/ 26 w 1112"/>
                <a:gd name="T57" fmla="*/ 456 h 1035"/>
                <a:gd name="T58" fmla="*/ 42 w 1112"/>
                <a:gd name="T59" fmla="*/ 603 h 1035"/>
                <a:gd name="T60" fmla="*/ 100 w 1112"/>
                <a:gd name="T61" fmla="*/ 735 h 1035"/>
                <a:gd name="T62" fmla="*/ 184 w 1112"/>
                <a:gd name="T63" fmla="*/ 849 h 1035"/>
                <a:gd name="T64" fmla="*/ 293 w 1112"/>
                <a:gd name="T65" fmla="*/ 938 h 1035"/>
                <a:gd name="T66" fmla="*/ 419 w 1112"/>
                <a:gd name="T67" fmla="*/ 996 h 1035"/>
                <a:gd name="T68" fmla="*/ 556 w 1112"/>
                <a:gd name="T69" fmla="*/ 1019 h 1035"/>
                <a:gd name="T70" fmla="*/ 693 w 1112"/>
                <a:gd name="T71" fmla="*/ 1005 h 1035"/>
                <a:gd name="T72" fmla="*/ 824 w 1112"/>
                <a:gd name="T73" fmla="*/ 954 h 1035"/>
                <a:gd name="T74" fmla="*/ 938 w 1112"/>
                <a:gd name="T75" fmla="*/ 870 h 1035"/>
                <a:gd name="T76" fmla="*/ 1033 w 1112"/>
                <a:gd name="T77" fmla="*/ 766 h 1035"/>
                <a:gd name="T78" fmla="*/ 1077 w 1112"/>
                <a:gd name="T79" fmla="*/ 705 h 1035"/>
                <a:gd name="T80" fmla="*/ 1087 w 1112"/>
                <a:gd name="T81" fmla="*/ 700 h 1035"/>
                <a:gd name="T82" fmla="*/ 1096 w 1112"/>
                <a:gd name="T83" fmla="*/ 700 h 1035"/>
                <a:gd name="T84" fmla="*/ 1101 w 1112"/>
                <a:gd name="T85" fmla="*/ 705 h 1035"/>
                <a:gd name="T86" fmla="*/ 1066 w 1112"/>
                <a:gd name="T87" fmla="*/ 759 h 1035"/>
                <a:gd name="T88" fmla="*/ 970 w 1112"/>
                <a:gd name="T89" fmla="*/ 866 h 1035"/>
                <a:gd name="T90" fmla="*/ 840 w 1112"/>
                <a:gd name="T91" fmla="*/ 963 h 1035"/>
                <a:gd name="T92" fmla="*/ 686 w 1112"/>
                <a:gd name="T93" fmla="*/ 1024 h 1035"/>
                <a:gd name="T94" fmla="*/ 542 w 1112"/>
                <a:gd name="T95" fmla="*/ 1035 h 1035"/>
                <a:gd name="T96" fmla="*/ 403 w 1112"/>
                <a:gd name="T97" fmla="*/ 1012 h 1035"/>
                <a:gd name="T98" fmla="*/ 270 w 1112"/>
                <a:gd name="T99" fmla="*/ 952 h 1035"/>
                <a:gd name="T100" fmla="*/ 156 w 1112"/>
                <a:gd name="T101" fmla="*/ 859 h 1035"/>
                <a:gd name="T102" fmla="*/ 67 w 1112"/>
                <a:gd name="T103" fmla="*/ 738 h 1035"/>
                <a:gd name="T104" fmla="*/ 12 w 1112"/>
                <a:gd name="T105" fmla="*/ 600 h 1035"/>
                <a:gd name="T106" fmla="*/ 0 w 1112"/>
                <a:gd name="T107" fmla="*/ 456 h 1035"/>
                <a:gd name="T108" fmla="*/ 35 w 1112"/>
                <a:gd name="T109" fmla="*/ 316 h 1035"/>
                <a:gd name="T110" fmla="*/ 109 w 1112"/>
                <a:gd name="T111" fmla="*/ 200 h 1035"/>
                <a:gd name="T112" fmla="*/ 212 w 1112"/>
                <a:gd name="T113" fmla="*/ 107 h 1035"/>
                <a:gd name="T114" fmla="*/ 337 w 1112"/>
                <a:gd name="T115" fmla="*/ 40 h 1035"/>
                <a:gd name="T116" fmla="*/ 472 w 1112"/>
                <a:gd name="T117" fmla="*/ 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2" h="1035">
                  <a:moveTo>
                    <a:pt x="540" y="0"/>
                  </a:moveTo>
                  <a:lnTo>
                    <a:pt x="617" y="5"/>
                  </a:lnTo>
                  <a:lnTo>
                    <a:pt x="691" y="21"/>
                  </a:lnTo>
                  <a:lnTo>
                    <a:pt x="761" y="47"/>
                  </a:lnTo>
                  <a:lnTo>
                    <a:pt x="828" y="84"/>
                  </a:lnTo>
                  <a:lnTo>
                    <a:pt x="889" y="128"/>
                  </a:lnTo>
                  <a:lnTo>
                    <a:pt x="949" y="186"/>
                  </a:lnTo>
                  <a:lnTo>
                    <a:pt x="1001" y="254"/>
                  </a:lnTo>
                  <a:lnTo>
                    <a:pt x="1045" y="323"/>
                  </a:lnTo>
                  <a:lnTo>
                    <a:pt x="1077" y="386"/>
                  </a:lnTo>
                  <a:lnTo>
                    <a:pt x="1101" y="451"/>
                  </a:lnTo>
                  <a:lnTo>
                    <a:pt x="1112" y="519"/>
                  </a:lnTo>
                  <a:lnTo>
                    <a:pt x="1112" y="579"/>
                  </a:lnTo>
                  <a:lnTo>
                    <a:pt x="1098" y="638"/>
                  </a:lnTo>
                  <a:lnTo>
                    <a:pt x="1077" y="691"/>
                  </a:lnTo>
                  <a:lnTo>
                    <a:pt x="1045" y="742"/>
                  </a:lnTo>
                  <a:lnTo>
                    <a:pt x="1005" y="786"/>
                  </a:lnTo>
                  <a:lnTo>
                    <a:pt x="959" y="824"/>
                  </a:lnTo>
                  <a:lnTo>
                    <a:pt x="908" y="854"/>
                  </a:lnTo>
                  <a:lnTo>
                    <a:pt x="903" y="856"/>
                  </a:lnTo>
                  <a:lnTo>
                    <a:pt x="896" y="856"/>
                  </a:lnTo>
                  <a:lnTo>
                    <a:pt x="891" y="854"/>
                  </a:lnTo>
                  <a:lnTo>
                    <a:pt x="889" y="852"/>
                  </a:lnTo>
                  <a:lnTo>
                    <a:pt x="889" y="849"/>
                  </a:lnTo>
                  <a:lnTo>
                    <a:pt x="891" y="845"/>
                  </a:lnTo>
                  <a:lnTo>
                    <a:pt x="896" y="842"/>
                  </a:lnTo>
                  <a:lnTo>
                    <a:pt x="898" y="840"/>
                  </a:lnTo>
                  <a:lnTo>
                    <a:pt x="901" y="840"/>
                  </a:lnTo>
                  <a:lnTo>
                    <a:pt x="901" y="838"/>
                  </a:lnTo>
                  <a:lnTo>
                    <a:pt x="903" y="838"/>
                  </a:lnTo>
                  <a:lnTo>
                    <a:pt x="949" y="807"/>
                  </a:lnTo>
                  <a:lnTo>
                    <a:pt x="994" y="770"/>
                  </a:lnTo>
                  <a:lnTo>
                    <a:pt x="1029" y="728"/>
                  </a:lnTo>
                  <a:lnTo>
                    <a:pt x="1059" y="675"/>
                  </a:lnTo>
                  <a:lnTo>
                    <a:pt x="1077" y="621"/>
                  </a:lnTo>
                  <a:lnTo>
                    <a:pt x="1084" y="563"/>
                  </a:lnTo>
                  <a:lnTo>
                    <a:pt x="1082" y="505"/>
                  </a:lnTo>
                  <a:lnTo>
                    <a:pt x="1068" y="447"/>
                  </a:lnTo>
                  <a:lnTo>
                    <a:pt x="1040" y="372"/>
                  </a:lnTo>
                  <a:lnTo>
                    <a:pt x="1001" y="302"/>
                  </a:lnTo>
                  <a:lnTo>
                    <a:pt x="954" y="237"/>
                  </a:lnTo>
                  <a:lnTo>
                    <a:pt x="908" y="184"/>
                  </a:lnTo>
                  <a:lnTo>
                    <a:pt x="859" y="135"/>
                  </a:lnTo>
                  <a:lnTo>
                    <a:pt x="800" y="93"/>
                  </a:lnTo>
                  <a:lnTo>
                    <a:pt x="738" y="60"/>
                  </a:lnTo>
                  <a:lnTo>
                    <a:pt x="670" y="37"/>
                  </a:lnTo>
                  <a:lnTo>
                    <a:pt x="603" y="21"/>
                  </a:lnTo>
                  <a:lnTo>
                    <a:pt x="531" y="19"/>
                  </a:lnTo>
                  <a:lnTo>
                    <a:pt x="461" y="23"/>
                  </a:lnTo>
                  <a:lnTo>
                    <a:pt x="389" y="40"/>
                  </a:lnTo>
                  <a:lnTo>
                    <a:pt x="319" y="65"/>
                  </a:lnTo>
                  <a:lnTo>
                    <a:pt x="254" y="100"/>
                  </a:lnTo>
                  <a:lnTo>
                    <a:pt x="195" y="144"/>
                  </a:lnTo>
                  <a:lnTo>
                    <a:pt x="142" y="193"/>
                  </a:lnTo>
                  <a:lnTo>
                    <a:pt x="98" y="251"/>
                  </a:lnTo>
                  <a:lnTo>
                    <a:pt x="63" y="314"/>
                  </a:lnTo>
                  <a:lnTo>
                    <a:pt x="37" y="384"/>
                  </a:lnTo>
                  <a:lnTo>
                    <a:pt x="26" y="456"/>
                  </a:lnTo>
                  <a:lnTo>
                    <a:pt x="28" y="531"/>
                  </a:lnTo>
                  <a:lnTo>
                    <a:pt x="42" y="603"/>
                  </a:lnTo>
                  <a:lnTo>
                    <a:pt x="67" y="670"/>
                  </a:lnTo>
                  <a:lnTo>
                    <a:pt x="100" y="735"/>
                  </a:lnTo>
                  <a:lnTo>
                    <a:pt x="140" y="796"/>
                  </a:lnTo>
                  <a:lnTo>
                    <a:pt x="184" y="849"/>
                  </a:lnTo>
                  <a:lnTo>
                    <a:pt x="235" y="898"/>
                  </a:lnTo>
                  <a:lnTo>
                    <a:pt x="293" y="938"/>
                  </a:lnTo>
                  <a:lnTo>
                    <a:pt x="354" y="970"/>
                  </a:lnTo>
                  <a:lnTo>
                    <a:pt x="419" y="996"/>
                  </a:lnTo>
                  <a:lnTo>
                    <a:pt x="486" y="1012"/>
                  </a:lnTo>
                  <a:lnTo>
                    <a:pt x="556" y="1019"/>
                  </a:lnTo>
                  <a:lnTo>
                    <a:pt x="626" y="1017"/>
                  </a:lnTo>
                  <a:lnTo>
                    <a:pt x="693" y="1005"/>
                  </a:lnTo>
                  <a:lnTo>
                    <a:pt x="761" y="984"/>
                  </a:lnTo>
                  <a:lnTo>
                    <a:pt x="824" y="954"/>
                  </a:lnTo>
                  <a:lnTo>
                    <a:pt x="884" y="914"/>
                  </a:lnTo>
                  <a:lnTo>
                    <a:pt x="938" y="870"/>
                  </a:lnTo>
                  <a:lnTo>
                    <a:pt x="989" y="819"/>
                  </a:lnTo>
                  <a:lnTo>
                    <a:pt x="1033" y="766"/>
                  </a:lnTo>
                  <a:lnTo>
                    <a:pt x="1075" y="707"/>
                  </a:lnTo>
                  <a:lnTo>
                    <a:pt x="1077" y="705"/>
                  </a:lnTo>
                  <a:lnTo>
                    <a:pt x="1082" y="703"/>
                  </a:lnTo>
                  <a:lnTo>
                    <a:pt x="1087" y="700"/>
                  </a:lnTo>
                  <a:lnTo>
                    <a:pt x="1091" y="700"/>
                  </a:lnTo>
                  <a:lnTo>
                    <a:pt x="1096" y="700"/>
                  </a:lnTo>
                  <a:lnTo>
                    <a:pt x="1101" y="703"/>
                  </a:lnTo>
                  <a:lnTo>
                    <a:pt x="1101" y="705"/>
                  </a:lnTo>
                  <a:lnTo>
                    <a:pt x="1101" y="710"/>
                  </a:lnTo>
                  <a:lnTo>
                    <a:pt x="1066" y="759"/>
                  </a:lnTo>
                  <a:lnTo>
                    <a:pt x="1029" y="807"/>
                  </a:lnTo>
                  <a:lnTo>
                    <a:pt x="970" y="866"/>
                  </a:lnTo>
                  <a:lnTo>
                    <a:pt x="908" y="919"/>
                  </a:lnTo>
                  <a:lnTo>
                    <a:pt x="840" y="963"/>
                  </a:lnTo>
                  <a:lnTo>
                    <a:pt x="766" y="998"/>
                  </a:lnTo>
                  <a:lnTo>
                    <a:pt x="686" y="1024"/>
                  </a:lnTo>
                  <a:lnTo>
                    <a:pt x="614" y="1035"/>
                  </a:lnTo>
                  <a:lnTo>
                    <a:pt x="542" y="1035"/>
                  </a:lnTo>
                  <a:lnTo>
                    <a:pt x="472" y="1028"/>
                  </a:lnTo>
                  <a:lnTo>
                    <a:pt x="403" y="1012"/>
                  </a:lnTo>
                  <a:lnTo>
                    <a:pt x="335" y="987"/>
                  </a:lnTo>
                  <a:lnTo>
                    <a:pt x="270" y="952"/>
                  </a:lnTo>
                  <a:lnTo>
                    <a:pt x="212" y="910"/>
                  </a:lnTo>
                  <a:lnTo>
                    <a:pt x="156" y="859"/>
                  </a:lnTo>
                  <a:lnTo>
                    <a:pt x="107" y="800"/>
                  </a:lnTo>
                  <a:lnTo>
                    <a:pt x="67" y="738"/>
                  </a:lnTo>
                  <a:lnTo>
                    <a:pt x="35" y="672"/>
                  </a:lnTo>
                  <a:lnTo>
                    <a:pt x="12" y="600"/>
                  </a:lnTo>
                  <a:lnTo>
                    <a:pt x="0" y="528"/>
                  </a:lnTo>
                  <a:lnTo>
                    <a:pt x="0" y="456"/>
                  </a:lnTo>
                  <a:lnTo>
                    <a:pt x="12" y="382"/>
                  </a:lnTo>
                  <a:lnTo>
                    <a:pt x="35" y="316"/>
                  </a:lnTo>
                  <a:lnTo>
                    <a:pt x="67" y="254"/>
                  </a:lnTo>
                  <a:lnTo>
                    <a:pt x="109" y="200"/>
                  </a:lnTo>
                  <a:lnTo>
                    <a:pt x="158" y="149"/>
                  </a:lnTo>
                  <a:lnTo>
                    <a:pt x="212" y="107"/>
                  </a:lnTo>
                  <a:lnTo>
                    <a:pt x="272" y="70"/>
                  </a:lnTo>
                  <a:lnTo>
                    <a:pt x="337" y="40"/>
                  </a:lnTo>
                  <a:lnTo>
                    <a:pt x="403" y="19"/>
                  </a:lnTo>
                  <a:lnTo>
                    <a:pt x="472" y="5"/>
                  </a:lnTo>
                  <a:lnTo>
                    <a:pt x="5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119"/>
            <p:cNvSpPr/>
            <p:nvPr/>
          </p:nvSpPr>
          <p:spPr>
            <a:xfrm>
              <a:off x="2066925" y="2098675"/>
              <a:ext cx="63500" cy="12700"/>
            </a:xfrm>
            <a:custGeom>
              <a:avLst/>
              <a:gdLst>
                <a:gd name="connsiteX0" fmla="*/ 0 w 63500"/>
                <a:gd name="connsiteY0" fmla="*/ 12700 h 12700"/>
                <a:gd name="connsiteX1" fmla="*/ 63500 w 63500"/>
                <a:gd name="connsiteY1" fmla="*/ 0 h 12700"/>
              </a:gdLst>
              <a:ahLst/>
              <a:cxnLst>
                <a:cxn ang="0">
                  <a:pos x="connsiteX0" y="connsiteY0"/>
                </a:cxn>
                <a:cxn ang="0">
                  <a:pos x="connsiteX1" y="connsiteY1"/>
                </a:cxn>
              </a:cxnLst>
              <a:rect l="l" t="t" r="r" b="b"/>
              <a:pathLst>
                <a:path w="63500" h="12700">
                  <a:moveTo>
                    <a:pt x="0" y="12700"/>
                  </a:moveTo>
                  <a:lnTo>
                    <a:pt x="63500" y="0"/>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reeform 120"/>
            <p:cNvSpPr/>
            <p:nvPr/>
          </p:nvSpPr>
          <p:spPr>
            <a:xfrm>
              <a:off x="1509716" y="1780274"/>
              <a:ext cx="133742" cy="75533"/>
            </a:xfrm>
            <a:custGeom>
              <a:avLst/>
              <a:gdLst>
                <a:gd name="connsiteX0" fmla="*/ 279400 w 279400"/>
                <a:gd name="connsiteY0" fmla="*/ 158750 h 158750"/>
                <a:gd name="connsiteX1" fmla="*/ 254000 w 279400"/>
                <a:gd name="connsiteY1" fmla="*/ 149225 h 158750"/>
                <a:gd name="connsiteX2" fmla="*/ 219075 w 279400"/>
                <a:gd name="connsiteY2" fmla="*/ 139700 h 158750"/>
                <a:gd name="connsiteX3" fmla="*/ 136525 w 279400"/>
                <a:gd name="connsiteY3" fmla="*/ 101600 h 158750"/>
                <a:gd name="connsiteX4" fmla="*/ 114300 w 279400"/>
                <a:gd name="connsiteY4" fmla="*/ 92075 h 158750"/>
                <a:gd name="connsiteX5" fmla="*/ 82550 w 279400"/>
                <a:gd name="connsiteY5" fmla="*/ 69850 h 158750"/>
                <a:gd name="connsiteX6" fmla="*/ 63500 w 279400"/>
                <a:gd name="connsiteY6" fmla="*/ 60325 h 158750"/>
                <a:gd name="connsiteX7" fmla="*/ 53975 w 279400"/>
                <a:gd name="connsiteY7" fmla="*/ 50800 h 158750"/>
                <a:gd name="connsiteX8" fmla="*/ 25400 w 279400"/>
                <a:gd name="connsiteY8" fmla="*/ 28575 h 158750"/>
                <a:gd name="connsiteX9" fmla="*/ 12700 w 279400"/>
                <a:gd name="connsiteY9" fmla="*/ 12700 h 158750"/>
                <a:gd name="connsiteX10" fmla="*/ 6350 w 279400"/>
                <a:gd name="connsiteY10" fmla="*/ 3175 h 158750"/>
                <a:gd name="connsiteX11" fmla="*/ 0 w 279400"/>
                <a:gd name="connsiteY11"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0" h="158750">
                  <a:moveTo>
                    <a:pt x="279400" y="158750"/>
                  </a:moveTo>
                  <a:cubicBezTo>
                    <a:pt x="270933" y="155575"/>
                    <a:pt x="262623" y="151948"/>
                    <a:pt x="254000" y="149225"/>
                  </a:cubicBezTo>
                  <a:cubicBezTo>
                    <a:pt x="242493" y="145591"/>
                    <a:pt x="230357" y="143980"/>
                    <a:pt x="219075" y="139700"/>
                  </a:cubicBezTo>
                  <a:cubicBezTo>
                    <a:pt x="165323" y="119311"/>
                    <a:pt x="175100" y="119602"/>
                    <a:pt x="136525" y="101600"/>
                  </a:cubicBezTo>
                  <a:cubicBezTo>
                    <a:pt x="129221" y="98192"/>
                    <a:pt x="121509" y="95680"/>
                    <a:pt x="114300" y="92075"/>
                  </a:cubicBezTo>
                  <a:cubicBezTo>
                    <a:pt x="85904" y="77877"/>
                    <a:pt x="110613" y="87708"/>
                    <a:pt x="82550" y="69850"/>
                  </a:cubicBezTo>
                  <a:cubicBezTo>
                    <a:pt x="76560" y="66038"/>
                    <a:pt x="69407" y="64263"/>
                    <a:pt x="63500" y="60325"/>
                  </a:cubicBezTo>
                  <a:cubicBezTo>
                    <a:pt x="59764" y="57834"/>
                    <a:pt x="57424" y="53675"/>
                    <a:pt x="53975" y="50800"/>
                  </a:cubicBezTo>
                  <a:cubicBezTo>
                    <a:pt x="44705" y="43075"/>
                    <a:pt x="32938" y="37998"/>
                    <a:pt x="25400" y="28575"/>
                  </a:cubicBezTo>
                  <a:cubicBezTo>
                    <a:pt x="21167" y="23283"/>
                    <a:pt x="16766" y="18121"/>
                    <a:pt x="12700" y="12700"/>
                  </a:cubicBezTo>
                  <a:cubicBezTo>
                    <a:pt x="10410" y="9647"/>
                    <a:pt x="9048" y="5873"/>
                    <a:pt x="6350" y="3175"/>
                  </a:cubicBezTo>
                  <a:cubicBezTo>
                    <a:pt x="4677" y="1502"/>
                    <a:pt x="2117" y="1058"/>
                    <a:pt x="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reeform 121"/>
            <p:cNvSpPr/>
            <p:nvPr/>
          </p:nvSpPr>
          <p:spPr>
            <a:xfrm>
              <a:off x="2066925" y="2074052"/>
              <a:ext cx="133742" cy="75533"/>
            </a:xfrm>
            <a:custGeom>
              <a:avLst/>
              <a:gdLst>
                <a:gd name="connsiteX0" fmla="*/ 279400 w 279400"/>
                <a:gd name="connsiteY0" fmla="*/ 158750 h 158750"/>
                <a:gd name="connsiteX1" fmla="*/ 254000 w 279400"/>
                <a:gd name="connsiteY1" fmla="*/ 149225 h 158750"/>
                <a:gd name="connsiteX2" fmla="*/ 219075 w 279400"/>
                <a:gd name="connsiteY2" fmla="*/ 139700 h 158750"/>
                <a:gd name="connsiteX3" fmla="*/ 136525 w 279400"/>
                <a:gd name="connsiteY3" fmla="*/ 101600 h 158750"/>
                <a:gd name="connsiteX4" fmla="*/ 114300 w 279400"/>
                <a:gd name="connsiteY4" fmla="*/ 92075 h 158750"/>
                <a:gd name="connsiteX5" fmla="*/ 82550 w 279400"/>
                <a:gd name="connsiteY5" fmla="*/ 69850 h 158750"/>
                <a:gd name="connsiteX6" fmla="*/ 63500 w 279400"/>
                <a:gd name="connsiteY6" fmla="*/ 60325 h 158750"/>
                <a:gd name="connsiteX7" fmla="*/ 53975 w 279400"/>
                <a:gd name="connsiteY7" fmla="*/ 50800 h 158750"/>
                <a:gd name="connsiteX8" fmla="*/ 25400 w 279400"/>
                <a:gd name="connsiteY8" fmla="*/ 28575 h 158750"/>
                <a:gd name="connsiteX9" fmla="*/ 12700 w 279400"/>
                <a:gd name="connsiteY9" fmla="*/ 12700 h 158750"/>
                <a:gd name="connsiteX10" fmla="*/ 6350 w 279400"/>
                <a:gd name="connsiteY10" fmla="*/ 3175 h 158750"/>
                <a:gd name="connsiteX11" fmla="*/ 0 w 279400"/>
                <a:gd name="connsiteY11"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0" h="158750">
                  <a:moveTo>
                    <a:pt x="279400" y="158750"/>
                  </a:moveTo>
                  <a:cubicBezTo>
                    <a:pt x="270933" y="155575"/>
                    <a:pt x="262623" y="151948"/>
                    <a:pt x="254000" y="149225"/>
                  </a:cubicBezTo>
                  <a:cubicBezTo>
                    <a:pt x="242493" y="145591"/>
                    <a:pt x="230357" y="143980"/>
                    <a:pt x="219075" y="139700"/>
                  </a:cubicBezTo>
                  <a:cubicBezTo>
                    <a:pt x="165323" y="119311"/>
                    <a:pt x="175100" y="119602"/>
                    <a:pt x="136525" y="101600"/>
                  </a:cubicBezTo>
                  <a:cubicBezTo>
                    <a:pt x="129221" y="98192"/>
                    <a:pt x="121509" y="95680"/>
                    <a:pt x="114300" y="92075"/>
                  </a:cubicBezTo>
                  <a:cubicBezTo>
                    <a:pt x="85904" y="77877"/>
                    <a:pt x="110613" y="87708"/>
                    <a:pt x="82550" y="69850"/>
                  </a:cubicBezTo>
                  <a:cubicBezTo>
                    <a:pt x="76560" y="66038"/>
                    <a:pt x="69407" y="64263"/>
                    <a:pt x="63500" y="60325"/>
                  </a:cubicBezTo>
                  <a:cubicBezTo>
                    <a:pt x="59764" y="57834"/>
                    <a:pt x="57424" y="53675"/>
                    <a:pt x="53975" y="50800"/>
                  </a:cubicBezTo>
                  <a:cubicBezTo>
                    <a:pt x="44705" y="43075"/>
                    <a:pt x="32938" y="37998"/>
                    <a:pt x="25400" y="28575"/>
                  </a:cubicBezTo>
                  <a:cubicBezTo>
                    <a:pt x="21167" y="23283"/>
                    <a:pt x="16766" y="18121"/>
                    <a:pt x="12700" y="12700"/>
                  </a:cubicBezTo>
                  <a:cubicBezTo>
                    <a:pt x="10410" y="9647"/>
                    <a:pt x="9048" y="5873"/>
                    <a:pt x="6350" y="3175"/>
                  </a:cubicBezTo>
                  <a:cubicBezTo>
                    <a:pt x="4677" y="1502"/>
                    <a:pt x="2117" y="1058"/>
                    <a:pt x="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reeform 122"/>
            <p:cNvSpPr/>
            <p:nvPr/>
          </p:nvSpPr>
          <p:spPr>
            <a:xfrm flipH="1">
              <a:off x="1512889" y="2074052"/>
              <a:ext cx="133742" cy="75533"/>
            </a:xfrm>
            <a:custGeom>
              <a:avLst/>
              <a:gdLst>
                <a:gd name="connsiteX0" fmla="*/ 279400 w 279400"/>
                <a:gd name="connsiteY0" fmla="*/ 158750 h 158750"/>
                <a:gd name="connsiteX1" fmla="*/ 254000 w 279400"/>
                <a:gd name="connsiteY1" fmla="*/ 149225 h 158750"/>
                <a:gd name="connsiteX2" fmla="*/ 219075 w 279400"/>
                <a:gd name="connsiteY2" fmla="*/ 139700 h 158750"/>
                <a:gd name="connsiteX3" fmla="*/ 136525 w 279400"/>
                <a:gd name="connsiteY3" fmla="*/ 101600 h 158750"/>
                <a:gd name="connsiteX4" fmla="*/ 114300 w 279400"/>
                <a:gd name="connsiteY4" fmla="*/ 92075 h 158750"/>
                <a:gd name="connsiteX5" fmla="*/ 82550 w 279400"/>
                <a:gd name="connsiteY5" fmla="*/ 69850 h 158750"/>
                <a:gd name="connsiteX6" fmla="*/ 63500 w 279400"/>
                <a:gd name="connsiteY6" fmla="*/ 60325 h 158750"/>
                <a:gd name="connsiteX7" fmla="*/ 53975 w 279400"/>
                <a:gd name="connsiteY7" fmla="*/ 50800 h 158750"/>
                <a:gd name="connsiteX8" fmla="*/ 25400 w 279400"/>
                <a:gd name="connsiteY8" fmla="*/ 28575 h 158750"/>
                <a:gd name="connsiteX9" fmla="*/ 12700 w 279400"/>
                <a:gd name="connsiteY9" fmla="*/ 12700 h 158750"/>
                <a:gd name="connsiteX10" fmla="*/ 6350 w 279400"/>
                <a:gd name="connsiteY10" fmla="*/ 3175 h 158750"/>
                <a:gd name="connsiteX11" fmla="*/ 0 w 279400"/>
                <a:gd name="connsiteY11"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0" h="158750">
                  <a:moveTo>
                    <a:pt x="279400" y="158750"/>
                  </a:moveTo>
                  <a:cubicBezTo>
                    <a:pt x="270933" y="155575"/>
                    <a:pt x="262623" y="151948"/>
                    <a:pt x="254000" y="149225"/>
                  </a:cubicBezTo>
                  <a:cubicBezTo>
                    <a:pt x="242493" y="145591"/>
                    <a:pt x="230357" y="143980"/>
                    <a:pt x="219075" y="139700"/>
                  </a:cubicBezTo>
                  <a:cubicBezTo>
                    <a:pt x="165323" y="119311"/>
                    <a:pt x="175100" y="119602"/>
                    <a:pt x="136525" y="101600"/>
                  </a:cubicBezTo>
                  <a:cubicBezTo>
                    <a:pt x="129221" y="98192"/>
                    <a:pt x="121509" y="95680"/>
                    <a:pt x="114300" y="92075"/>
                  </a:cubicBezTo>
                  <a:cubicBezTo>
                    <a:pt x="85904" y="77877"/>
                    <a:pt x="110613" y="87708"/>
                    <a:pt x="82550" y="69850"/>
                  </a:cubicBezTo>
                  <a:cubicBezTo>
                    <a:pt x="76560" y="66038"/>
                    <a:pt x="69407" y="64263"/>
                    <a:pt x="63500" y="60325"/>
                  </a:cubicBezTo>
                  <a:cubicBezTo>
                    <a:pt x="59764" y="57834"/>
                    <a:pt x="57424" y="53675"/>
                    <a:pt x="53975" y="50800"/>
                  </a:cubicBezTo>
                  <a:cubicBezTo>
                    <a:pt x="44705" y="43075"/>
                    <a:pt x="32938" y="37998"/>
                    <a:pt x="25400" y="28575"/>
                  </a:cubicBezTo>
                  <a:cubicBezTo>
                    <a:pt x="21167" y="23283"/>
                    <a:pt x="16766" y="18121"/>
                    <a:pt x="12700" y="12700"/>
                  </a:cubicBezTo>
                  <a:cubicBezTo>
                    <a:pt x="10410" y="9647"/>
                    <a:pt x="9048" y="5873"/>
                    <a:pt x="6350" y="3175"/>
                  </a:cubicBezTo>
                  <a:cubicBezTo>
                    <a:pt x="4677" y="1502"/>
                    <a:pt x="2117" y="1058"/>
                    <a:pt x="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reeform 123"/>
            <p:cNvSpPr/>
            <p:nvPr/>
          </p:nvSpPr>
          <p:spPr>
            <a:xfrm flipH="1">
              <a:off x="2051442" y="1742508"/>
              <a:ext cx="133742" cy="75533"/>
            </a:xfrm>
            <a:custGeom>
              <a:avLst/>
              <a:gdLst>
                <a:gd name="connsiteX0" fmla="*/ 279400 w 279400"/>
                <a:gd name="connsiteY0" fmla="*/ 158750 h 158750"/>
                <a:gd name="connsiteX1" fmla="*/ 254000 w 279400"/>
                <a:gd name="connsiteY1" fmla="*/ 149225 h 158750"/>
                <a:gd name="connsiteX2" fmla="*/ 219075 w 279400"/>
                <a:gd name="connsiteY2" fmla="*/ 139700 h 158750"/>
                <a:gd name="connsiteX3" fmla="*/ 136525 w 279400"/>
                <a:gd name="connsiteY3" fmla="*/ 101600 h 158750"/>
                <a:gd name="connsiteX4" fmla="*/ 114300 w 279400"/>
                <a:gd name="connsiteY4" fmla="*/ 92075 h 158750"/>
                <a:gd name="connsiteX5" fmla="*/ 82550 w 279400"/>
                <a:gd name="connsiteY5" fmla="*/ 69850 h 158750"/>
                <a:gd name="connsiteX6" fmla="*/ 63500 w 279400"/>
                <a:gd name="connsiteY6" fmla="*/ 60325 h 158750"/>
                <a:gd name="connsiteX7" fmla="*/ 53975 w 279400"/>
                <a:gd name="connsiteY7" fmla="*/ 50800 h 158750"/>
                <a:gd name="connsiteX8" fmla="*/ 25400 w 279400"/>
                <a:gd name="connsiteY8" fmla="*/ 28575 h 158750"/>
                <a:gd name="connsiteX9" fmla="*/ 12700 w 279400"/>
                <a:gd name="connsiteY9" fmla="*/ 12700 h 158750"/>
                <a:gd name="connsiteX10" fmla="*/ 6350 w 279400"/>
                <a:gd name="connsiteY10" fmla="*/ 3175 h 158750"/>
                <a:gd name="connsiteX11" fmla="*/ 0 w 279400"/>
                <a:gd name="connsiteY11"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0" h="158750">
                  <a:moveTo>
                    <a:pt x="279400" y="158750"/>
                  </a:moveTo>
                  <a:cubicBezTo>
                    <a:pt x="270933" y="155575"/>
                    <a:pt x="262623" y="151948"/>
                    <a:pt x="254000" y="149225"/>
                  </a:cubicBezTo>
                  <a:cubicBezTo>
                    <a:pt x="242493" y="145591"/>
                    <a:pt x="230357" y="143980"/>
                    <a:pt x="219075" y="139700"/>
                  </a:cubicBezTo>
                  <a:cubicBezTo>
                    <a:pt x="165323" y="119311"/>
                    <a:pt x="175100" y="119602"/>
                    <a:pt x="136525" y="101600"/>
                  </a:cubicBezTo>
                  <a:cubicBezTo>
                    <a:pt x="129221" y="98192"/>
                    <a:pt x="121509" y="95680"/>
                    <a:pt x="114300" y="92075"/>
                  </a:cubicBezTo>
                  <a:cubicBezTo>
                    <a:pt x="85904" y="77877"/>
                    <a:pt x="110613" y="87708"/>
                    <a:pt x="82550" y="69850"/>
                  </a:cubicBezTo>
                  <a:cubicBezTo>
                    <a:pt x="76560" y="66038"/>
                    <a:pt x="69407" y="64263"/>
                    <a:pt x="63500" y="60325"/>
                  </a:cubicBezTo>
                  <a:cubicBezTo>
                    <a:pt x="59764" y="57834"/>
                    <a:pt x="57424" y="53675"/>
                    <a:pt x="53975" y="50800"/>
                  </a:cubicBezTo>
                  <a:cubicBezTo>
                    <a:pt x="44705" y="43075"/>
                    <a:pt x="32938" y="37998"/>
                    <a:pt x="25400" y="28575"/>
                  </a:cubicBezTo>
                  <a:cubicBezTo>
                    <a:pt x="21167" y="23283"/>
                    <a:pt x="16766" y="18121"/>
                    <a:pt x="12700" y="12700"/>
                  </a:cubicBezTo>
                  <a:cubicBezTo>
                    <a:pt x="10410" y="9647"/>
                    <a:pt x="9048" y="5873"/>
                    <a:pt x="6350" y="3175"/>
                  </a:cubicBezTo>
                  <a:cubicBezTo>
                    <a:pt x="4677" y="1502"/>
                    <a:pt x="2117" y="1058"/>
                    <a:pt x="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reeform 124"/>
            <p:cNvSpPr/>
            <p:nvPr/>
          </p:nvSpPr>
          <p:spPr>
            <a:xfrm rot="2668297">
              <a:off x="1666247" y="1668711"/>
              <a:ext cx="133742" cy="75533"/>
            </a:xfrm>
            <a:custGeom>
              <a:avLst/>
              <a:gdLst>
                <a:gd name="connsiteX0" fmla="*/ 279400 w 279400"/>
                <a:gd name="connsiteY0" fmla="*/ 158750 h 158750"/>
                <a:gd name="connsiteX1" fmla="*/ 254000 w 279400"/>
                <a:gd name="connsiteY1" fmla="*/ 149225 h 158750"/>
                <a:gd name="connsiteX2" fmla="*/ 219075 w 279400"/>
                <a:gd name="connsiteY2" fmla="*/ 139700 h 158750"/>
                <a:gd name="connsiteX3" fmla="*/ 136525 w 279400"/>
                <a:gd name="connsiteY3" fmla="*/ 101600 h 158750"/>
                <a:gd name="connsiteX4" fmla="*/ 114300 w 279400"/>
                <a:gd name="connsiteY4" fmla="*/ 92075 h 158750"/>
                <a:gd name="connsiteX5" fmla="*/ 82550 w 279400"/>
                <a:gd name="connsiteY5" fmla="*/ 69850 h 158750"/>
                <a:gd name="connsiteX6" fmla="*/ 63500 w 279400"/>
                <a:gd name="connsiteY6" fmla="*/ 60325 h 158750"/>
                <a:gd name="connsiteX7" fmla="*/ 53975 w 279400"/>
                <a:gd name="connsiteY7" fmla="*/ 50800 h 158750"/>
                <a:gd name="connsiteX8" fmla="*/ 25400 w 279400"/>
                <a:gd name="connsiteY8" fmla="*/ 28575 h 158750"/>
                <a:gd name="connsiteX9" fmla="*/ 12700 w 279400"/>
                <a:gd name="connsiteY9" fmla="*/ 12700 h 158750"/>
                <a:gd name="connsiteX10" fmla="*/ 6350 w 279400"/>
                <a:gd name="connsiteY10" fmla="*/ 3175 h 158750"/>
                <a:gd name="connsiteX11" fmla="*/ 0 w 279400"/>
                <a:gd name="connsiteY11"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0" h="158750">
                  <a:moveTo>
                    <a:pt x="279400" y="158750"/>
                  </a:moveTo>
                  <a:cubicBezTo>
                    <a:pt x="270933" y="155575"/>
                    <a:pt x="262623" y="151948"/>
                    <a:pt x="254000" y="149225"/>
                  </a:cubicBezTo>
                  <a:cubicBezTo>
                    <a:pt x="242493" y="145591"/>
                    <a:pt x="230357" y="143980"/>
                    <a:pt x="219075" y="139700"/>
                  </a:cubicBezTo>
                  <a:cubicBezTo>
                    <a:pt x="165323" y="119311"/>
                    <a:pt x="175100" y="119602"/>
                    <a:pt x="136525" y="101600"/>
                  </a:cubicBezTo>
                  <a:cubicBezTo>
                    <a:pt x="129221" y="98192"/>
                    <a:pt x="121509" y="95680"/>
                    <a:pt x="114300" y="92075"/>
                  </a:cubicBezTo>
                  <a:cubicBezTo>
                    <a:pt x="85904" y="77877"/>
                    <a:pt x="110613" y="87708"/>
                    <a:pt x="82550" y="69850"/>
                  </a:cubicBezTo>
                  <a:cubicBezTo>
                    <a:pt x="76560" y="66038"/>
                    <a:pt x="69407" y="64263"/>
                    <a:pt x="63500" y="60325"/>
                  </a:cubicBezTo>
                  <a:cubicBezTo>
                    <a:pt x="59764" y="57834"/>
                    <a:pt x="57424" y="53675"/>
                    <a:pt x="53975" y="50800"/>
                  </a:cubicBezTo>
                  <a:cubicBezTo>
                    <a:pt x="44705" y="43075"/>
                    <a:pt x="32938" y="37998"/>
                    <a:pt x="25400" y="28575"/>
                  </a:cubicBezTo>
                  <a:cubicBezTo>
                    <a:pt x="21167" y="23283"/>
                    <a:pt x="16766" y="18121"/>
                    <a:pt x="12700" y="12700"/>
                  </a:cubicBezTo>
                  <a:cubicBezTo>
                    <a:pt x="10410" y="9647"/>
                    <a:pt x="9048" y="5873"/>
                    <a:pt x="6350" y="3175"/>
                  </a:cubicBezTo>
                  <a:cubicBezTo>
                    <a:pt x="4677" y="1502"/>
                    <a:pt x="2117" y="1058"/>
                    <a:pt x="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reeform 125"/>
            <p:cNvSpPr/>
            <p:nvPr/>
          </p:nvSpPr>
          <p:spPr>
            <a:xfrm rot="4315219">
              <a:off x="1888692" y="1641838"/>
              <a:ext cx="133742" cy="75533"/>
            </a:xfrm>
            <a:custGeom>
              <a:avLst/>
              <a:gdLst>
                <a:gd name="connsiteX0" fmla="*/ 279400 w 279400"/>
                <a:gd name="connsiteY0" fmla="*/ 158750 h 158750"/>
                <a:gd name="connsiteX1" fmla="*/ 254000 w 279400"/>
                <a:gd name="connsiteY1" fmla="*/ 149225 h 158750"/>
                <a:gd name="connsiteX2" fmla="*/ 219075 w 279400"/>
                <a:gd name="connsiteY2" fmla="*/ 139700 h 158750"/>
                <a:gd name="connsiteX3" fmla="*/ 136525 w 279400"/>
                <a:gd name="connsiteY3" fmla="*/ 101600 h 158750"/>
                <a:gd name="connsiteX4" fmla="*/ 114300 w 279400"/>
                <a:gd name="connsiteY4" fmla="*/ 92075 h 158750"/>
                <a:gd name="connsiteX5" fmla="*/ 82550 w 279400"/>
                <a:gd name="connsiteY5" fmla="*/ 69850 h 158750"/>
                <a:gd name="connsiteX6" fmla="*/ 63500 w 279400"/>
                <a:gd name="connsiteY6" fmla="*/ 60325 h 158750"/>
                <a:gd name="connsiteX7" fmla="*/ 53975 w 279400"/>
                <a:gd name="connsiteY7" fmla="*/ 50800 h 158750"/>
                <a:gd name="connsiteX8" fmla="*/ 25400 w 279400"/>
                <a:gd name="connsiteY8" fmla="*/ 28575 h 158750"/>
                <a:gd name="connsiteX9" fmla="*/ 12700 w 279400"/>
                <a:gd name="connsiteY9" fmla="*/ 12700 h 158750"/>
                <a:gd name="connsiteX10" fmla="*/ 6350 w 279400"/>
                <a:gd name="connsiteY10" fmla="*/ 3175 h 158750"/>
                <a:gd name="connsiteX11" fmla="*/ 0 w 279400"/>
                <a:gd name="connsiteY11"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0" h="158750">
                  <a:moveTo>
                    <a:pt x="279400" y="158750"/>
                  </a:moveTo>
                  <a:cubicBezTo>
                    <a:pt x="270933" y="155575"/>
                    <a:pt x="262623" y="151948"/>
                    <a:pt x="254000" y="149225"/>
                  </a:cubicBezTo>
                  <a:cubicBezTo>
                    <a:pt x="242493" y="145591"/>
                    <a:pt x="230357" y="143980"/>
                    <a:pt x="219075" y="139700"/>
                  </a:cubicBezTo>
                  <a:cubicBezTo>
                    <a:pt x="165323" y="119311"/>
                    <a:pt x="175100" y="119602"/>
                    <a:pt x="136525" y="101600"/>
                  </a:cubicBezTo>
                  <a:cubicBezTo>
                    <a:pt x="129221" y="98192"/>
                    <a:pt x="121509" y="95680"/>
                    <a:pt x="114300" y="92075"/>
                  </a:cubicBezTo>
                  <a:cubicBezTo>
                    <a:pt x="85904" y="77877"/>
                    <a:pt x="110613" y="87708"/>
                    <a:pt x="82550" y="69850"/>
                  </a:cubicBezTo>
                  <a:cubicBezTo>
                    <a:pt x="76560" y="66038"/>
                    <a:pt x="69407" y="64263"/>
                    <a:pt x="63500" y="60325"/>
                  </a:cubicBezTo>
                  <a:cubicBezTo>
                    <a:pt x="59764" y="57834"/>
                    <a:pt x="57424" y="53675"/>
                    <a:pt x="53975" y="50800"/>
                  </a:cubicBezTo>
                  <a:cubicBezTo>
                    <a:pt x="44705" y="43075"/>
                    <a:pt x="32938" y="37998"/>
                    <a:pt x="25400" y="28575"/>
                  </a:cubicBezTo>
                  <a:cubicBezTo>
                    <a:pt x="21167" y="23283"/>
                    <a:pt x="16766" y="18121"/>
                    <a:pt x="12700" y="12700"/>
                  </a:cubicBezTo>
                  <a:cubicBezTo>
                    <a:pt x="10410" y="9647"/>
                    <a:pt x="9048" y="5873"/>
                    <a:pt x="6350" y="3175"/>
                  </a:cubicBezTo>
                  <a:cubicBezTo>
                    <a:pt x="4677" y="1502"/>
                    <a:pt x="2117" y="1058"/>
                    <a:pt x="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Freeform 10"/>
          <p:cNvSpPr>
            <a:spLocks/>
          </p:cNvSpPr>
          <p:nvPr/>
        </p:nvSpPr>
        <p:spPr bwMode="auto">
          <a:xfrm rot="11544229">
            <a:off x="8817668" y="4503225"/>
            <a:ext cx="442648" cy="394682"/>
          </a:xfrm>
          <a:custGeom>
            <a:avLst/>
            <a:gdLst>
              <a:gd name="T0" fmla="*/ 1104 w 1228"/>
              <a:gd name="T1" fmla="*/ 385 h 1210"/>
              <a:gd name="T2" fmla="*/ 1188 w 1228"/>
              <a:gd name="T3" fmla="*/ 292 h 1210"/>
              <a:gd name="T4" fmla="*/ 1228 w 1228"/>
              <a:gd name="T5" fmla="*/ 158 h 1210"/>
              <a:gd name="T6" fmla="*/ 1196 w 1228"/>
              <a:gd name="T7" fmla="*/ 70 h 1210"/>
              <a:gd name="T8" fmla="*/ 1102 w 1228"/>
              <a:gd name="T9" fmla="*/ 4 h 1210"/>
              <a:gd name="T10" fmla="*/ 1026 w 1228"/>
              <a:gd name="T11" fmla="*/ 8 h 1210"/>
              <a:gd name="T12" fmla="*/ 952 w 1228"/>
              <a:gd name="T13" fmla="*/ 76 h 1210"/>
              <a:gd name="T14" fmla="*/ 857 w 1228"/>
              <a:gd name="T15" fmla="*/ 206 h 1210"/>
              <a:gd name="T16" fmla="*/ 715 w 1228"/>
              <a:gd name="T17" fmla="*/ 64 h 1210"/>
              <a:gd name="T18" fmla="*/ 599 w 1228"/>
              <a:gd name="T19" fmla="*/ 42 h 1210"/>
              <a:gd name="T20" fmla="*/ 451 w 1228"/>
              <a:gd name="T21" fmla="*/ 146 h 1210"/>
              <a:gd name="T22" fmla="*/ 431 w 1228"/>
              <a:gd name="T23" fmla="*/ 134 h 1210"/>
              <a:gd name="T24" fmla="*/ 413 w 1228"/>
              <a:gd name="T25" fmla="*/ 188 h 1210"/>
              <a:gd name="T26" fmla="*/ 413 w 1228"/>
              <a:gd name="T27" fmla="*/ 216 h 1210"/>
              <a:gd name="T28" fmla="*/ 397 w 1228"/>
              <a:gd name="T29" fmla="*/ 224 h 1210"/>
              <a:gd name="T30" fmla="*/ 397 w 1228"/>
              <a:gd name="T31" fmla="*/ 258 h 1210"/>
              <a:gd name="T32" fmla="*/ 495 w 1228"/>
              <a:gd name="T33" fmla="*/ 284 h 1210"/>
              <a:gd name="T34" fmla="*/ 563 w 1228"/>
              <a:gd name="T35" fmla="*/ 353 h 1210"/>
              <a:gd name="T36" fmla="*/ 565 w 1228"/>
              <a:gd name="T37" fmla="*/ 469 h 1210"/>
              <a:gd name="T38" fmla="*/ 525 w 1228"/>
              <a:gd name="T39" fmla="*/ 519 h 1210"/>
              <a:gd name="T40" fmla="*/ 393 w 1228"/>
              <a:gd name="T41" fmla="*/ 533 h 1210"/>
              <a:gd name="T42" fmla="*/ 317 w 1228"/>
              <a:gd name="T43" fmla="*/ 471 h 1210"/>
              <a:gd name="T44" fmla="*/ 298 w 1228"/>
              <a:gd name="T45" fmla="*/ 417 h 1210"/>
              <a:gd name="T46" fmla="*/ 278 w 1228"/>
              <a:gd name="T47" fmla="*/ 405 h 1210"/>
              <a:gd name="T48" fmla="*/ 200 w 1228"/>
              <a:gd name="T49" fmla="*/ 449 h 1210"/>
              <a:gd name="T50" fmla="*/ 46 w 1228"/>
              <a:gd name="T51" fmla="*/ 601 h 1210"/>
              <a:gd name="T52" fmla="*/ 34 w 1228"/>
              <a:gd name="T53" fmla="*/ 623 h 1210"/>
              <a:gd name="T54" fmla="*/ 196 w 1228"/>
              <a:gd name="T55" fmla="*/ 807 h 1210"/>
              <a:gd name="T56" fmla="*/ 216 w 1228"/>
              <a:gd name="T57" fmla="*/ 879 h 1210"/>
              <a:gd name="T58" fmla="*/ 118 w 1228"/>
              <a:gd name="T59" fmla="*/ 910 h 1210"/>
              <a:gd name="T60" fmla="*/ 24 w 1228"/>
              <a:gd name="T61" fmla="*/ 970 h 1210"/>
              <a:gd name="T62" fmla="*/ 0 w 1228"/>
              <a:gd name="T63" fmla="*/ 1048 h 1210"/>
              <a:gd name="T64" fmla="*/ 22 w 1228"/>
              <a:gd name="T65" fmla="*/ 1128 h 1210"/>
              <a:gd name="T66" fmla="*/ 84 w 1228"/>
              <a:gd name="T67" fmla="*/ 1184 h 1210"/>
              <a:gd name="T68" fmla="*/ 244 w 1228"/>
              <a:gd name="T69" fmla="*/ 1188 h 1210"/>
              <a:gd name="T70" fmla="*/ 383 w 1228"/>
              <a:gd name="T71" fmla="*/ 1092 h 1210"/>
              <a:gd name="T72" fmla="*/ 499 w 1228"/>
              <a:gd name="T73" fmla="*/ 1124 h 1210"/>
              <a:gd name="T74" fmla="*/ 605 w 1228"/>
              <a:gd name="T75" fmla="*/ 1208 h 1210"/>
              <a:gd name="T76" fmla="*/ 625 w 1228"/>
              <a:gd name="T77" fmla="*/ 1204 h 1210"/>
              <a:gd name="T78" fmla="*/ 719 w 1228"/>
              <a:gd name="T79" fmla="*/ 1148 h 1210"/>
              <a:gd name="T80" fmla="*/ 841 w 1228"/>
              <a:gd name="T81" fmla="*/ 1014 h 1210"/>
              <a:gd name="T82" fmla="*/ 843 w 1228"/>
              <a:gd name="T83" fmla="*/ 992 h 1210"/>
              <a:gd name="T84" fmla="*/ 801 w 1228"/>
              <a:gd name="T85" fmla="*/ 954 h 1210"/>
              <a:gd name="T86" fmla="*/ 735 w 1228"/>
              <a:gd name="T87" fmla="*/ 893 h 1210"/>
              <a:gd name="T88" fmla="*/ 719 w 1228"/>
              <a:gd name="T89" fmla="*/ 815 h 1210"/>
              <a:gd name="T90" fmla="*/ 757 w 1228"/>
              <a:gd name="T91" fmla="*/ 753 h 1210"/>
              <a:gd name="T92" fmla="*/ 833 w 1228"/>
              <a:gd name="T93" fmla="*/ 719 h 1210"/>
              <a:gd name="T94" fmla="*/ 903 w 1228"/>
              <a:gd name="T95" fmla="*/ 745 h 1210"/>
              <a:gd name="T96" fmla="*/ 942 w 1228"/>
              <a:gd name="T97" fmla="*/ 819 h 1210"/>
              <a:gd name="T98" fmla="*/ 972 w 1228"/>
              <a:gd name="T99" fmla="*/ 841 h 1210"/>
              <a:gd name="T100" fmla="*/ 992 w 1228"/>
              <a:gd name="T101" fmla="*/ 825 h 1210"/>
              <a:gd name="T102" fmla="*/ 1078 w 1228"/>
              <a:gd name="T103" fmla="*/ 741 h 1210"/>
              <a:gd name="T104" fmla="*/ 1208 w 1228"/>
              <a:gd name="T105" fmla="*/ 591 h 1210"/>
              <a:gd name="T106" fmla="*/ 1114 w 1228"/>
              <a:gd name="T107" fmla="*/ 497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8" h="1210">
                <a:moveTo>
                  <a:pt x="1036" y="413"/>
                </a:moveTo>
                <a:lnTo>
                  <a:pt x="1036" y="413"/>
                </a:lnTo>
                <a:lnTo>
                  <a:pt x="1048" y="411"/>
                </a:lnTo>
                <a:lnTo>
                  <a:pt x="1060" y="409"/>
                </a:lnTo>
                <a:lnTo>
                  <a:pt x="1082" y="399"/>
                </a:lnTo>
                <a:lnTo>
                  <a:pt x="1104" y="385"/>
                </a:lnTo>
                <a:lnTo>
                  <a:pt x="1124" y="367"/>
                </a:lnTo>
                <a:lnTo>
                  <a:pt x="1144" y="349"/>
                </a:lnTo>
                <a:lnTo>
                  <a:pt x="1160" y="329"/>
                </a:lnTo>
                <a:lnTo>
                  <a:pt x="1176" y="309"/>
                </a:lnTo>
                <a:lnTo>
                  <a:pt x="1188" y="292"/>
                </a:lnTo>
                <a:lnTo>
                  <a:pt x="1188" y="292"/>
                </a:lnTo>
                <a:lnTo>
                  <a:pt x="1206" y="264"/>
                </a:lnTo>
                <a:lnTo>
                  <a:pt x="1218" y="234"/>
                </a:lnTo>
                <a:lnTo>
                  <a:pt x="1226" y="204"/>
                </a:lnTo>
                <a:lnTo>
                  <a:pt x="1228" y="188"/>
                </a:lnTo>
                <a:lnTo>
                  <a:pt x="1228" y="174"/>
                </a:lnTo>
                <a:lnTo>
                  <a:pt x="1228" y="158"/>
                </a:lnTo>
                <a:lnTo>
                  <a:pt x="1226" y="142"/>
                </a:lnTo>
                <a:lnTo>
                  <a:pt x="1222" y="128"/>
                </a:lnTo>
                <a:lnTo>
                  <a:pt x="1218" y="112"/>
                </a:lnTo>
                <a:lnTo>
                  <a:pt x="1212" y="98"/>
                </a:lnTo>
                <a:lnTo>
                  <a:pt x="1204" y="84"/>
                </a:lnTo>
                <a:lnTo>
                  <a:pt x="1196" y="70"/>
                </a:lnTo>
                <a:lnTo>
                  <a:pt x="1184" y="58"/>
                </a:lnTo>
                <a:lnTo>
                  <a:pt x="1184" y="58"/>
                </a:lnTo>
                <a:lnTo>
                  <a:pt x="1164" y="38"/>
                </a:lnTo>
                <a:lnTo>
                  <a:pt x="1140" y="20"/>
                </a:lnTo>
                <a:lnTo>
                  <a:pt x="1116" y="8"/>
                </a:lnTo>
                <a:lnTo>
                  <a:pt x="1102" y="4"/>
                </a:lnTo>
                <a:lnTo>
                  <a:pt x="1090" y="2"/>
                </a:lnTo>
                <a:lnTo>
                  <a:pt x="1078" y="0"/>
                </a:lnTo>
                <a:lnTo>
                  <a:pt x="1064" y="0"/>
                </a:lnTo>
                <a:lnTo>
                  <a:pt x="1052" y="2"/>
                </a:lnTo>
                <a:lnTo>
                  <a:pt x="1038" y="4"/>
                </a:lnTo>
                <a:lnTo>
                  <a:pt x="1026" y="8"/>
                </a:lnTo>
                <a:lnTo>
                  <a:pt x="1012" y="16"/>
                </a:lnTo>
                <a:lnTo>
                  <a:pt x="1000" y="22"/>
                </a:lnTo>
                <a:lnTo>
                  <a:pt x="988" y="32"/>
                </a:lnTo>
                <a:lnTo>
                  <a:pt x="988" y="32"/>
                </a:lnTo>
                <a:lnTo>
                  <a:pt x="968" y="54"/>
                </a:lnTo>
                <a:lnTo>
                  <a:pt x="952" y="76"/>
                </a:lnTo>
                <a:lnTo>
                  <a:pt x="938" y="102"/>
                </a:lnTo>
                <a:lnTo>
                  <a:pt x="924" y="128"/>
                </a:lnTo>
                <a:lnTo>
                  <a:pt x="903" y="184"/>
                </a:lnTo>
                <a:lnTo>
                  <a:pt x="881" y="238"/>
                </a:lnTo>
                <a:lnTo>
                  <a:pt x="881" y="238"/>
                </a:lnTo>
                <a:lnTo>
                  <a:pt x="857" y="206"/>
                </a:lnTo>
                <a:lnTo>
                  <a:pt x="827" y="168"/>
                </a:lnTo>
                <a:lnTo>
                  <a:pt x="793" y="130"/>
                </a:lnTo>
                <a:lnTo>
                  <a:pt x="775" y="112"/>
                </a:lnTo>
                <a:lnTo>
                  <a:pt x="755" y="94"/>
                </a:lnTo>
                <a:lnTo>
                  <a:pt x="737" y="78"/>
                </a:lnTo>
                <a:lnTo>
                  <a:pt x="715" y="64"/>
                </a:lnTo>
                <a:lnTo>
                  <a:pt x="695" y="52"/>
                </a:lnTo>
                <a:lnTo>
                  <a:pt x="673" y="44"/>
                </a:lnTo>
                <a:lnTo>
                  <a:pt x="653" y="38"/>
                </a:lnTo>
                <a:lnTo>
                  <a:pt x="631" y="36"/>
                </a:lnTo>
                <a:lnTo>
                  <a:pt x="609" y="38"/>
                </a:lnTo>
                <a:lnTo>
                  <a:pt x="599" y="42"/>
                </a:lnTo>
                <a:lnTo>
                  <a:pt x="587" y="46"/>
                </a:lnTo>
                <a:lnTo>
                  <a:pt x="587" y="46"/>
                </a:lnTo>
                <a:lnTo>
                  <a:pt x="565" y="60"/>
                </a:lnTo>
                <a:lnTo>
                  <a:pt x="531" y="82"/>
                </a:lnTo>
                <a:lnTo>
                  <a:pt x="489" y="112"/>
                </a:lnTo>
                <a:lnTo>
                  <a:pt x="451" y="146"/>
                </a:lnTo>
                <a:lnTo>
                  <a:pt x="451" y="146"/>
                </a:lnTo>
                <a:lnTo>
                  <a:pt x="441" y="132"/>
                </a:lnTo>
                <a:lnTo>
                  <a:pt x="441" y="132"/>
                </a:lnTo>
                <a:lnTo>
                  <a:pt x="437" y="130"/>
                </a:lnTo>
                <a:lnTo>
                  <a:pt x="433" y="132"/>
                </a:lnTo>
                <a:lnTo>
                  <a:pt x="431" y="134"/>
                </a:lnTo>
                <a:lnTo>
                  <a:pt x="431" y="138"/>
                </a:lnTo>
                <a:lnTo>
                  <a:pt x="431" y="138"/>
                </a:lnTo>
                <a:lnTo>
                  <a:pt x="443" y="154"/>
                </a:lnTo>
                <a:lnTo>
                  <a:pt x="443" y="154"/>
                </a:lnTo>
                <a:lnTo>
                  <a:pt x="425" y="172"/>
                </a:lnTo>
                <a:lnTo>
                  <a:pt x="413" y="188"/>
                </a:lnTo>
                <a:lnTo>
                  <a:pt x="409" y="196"/>
                </a:lnTo>
                <a:lnTo>
                  <a:pt x="407" y="202"/>
                </a:lnTo>
                <a:lnTo>
                  <a:pt x="409" y="208"/>
                </a:lnTo>
                <a:lnTo>
                  <a:pt x="411" y="212"/>
                </a:lnTo>
                <a:lnTo>
                  <a:pt x="411" y="212"/>
                </a:lnTo>
                <a:lnTo>
                  <a:pt x="413" y="216"/>
                </a:lnTo>
                <a:lnTo>
                  <a:pt x="413" y="216"/>
                </a:lnTo>
                <a:lnTo>
                  <a:pt x="417" y="218"/>
                </a:lnTo>
                <a:lnTo>
                  <a:pt x="417" y="218"/>
                </a:lnTo>
                <a:lnTo>
                  <a:pt x="403" y="220"/>
                </a:lnTo>
                <a:lnTo>
                  <a:pt x="403" y="220"/>
                </a:lnTo>
                <a:lnTo>
                  <a:pt x="397" y="224"/>
                </a:lnTo>
                <a:lnTo>
                  <a:pt x="393" y="228"/>
                </a:lnTo>
                <a:lnTo>
                  <a:pt x="389" y="236"/>
                </a:lnTo>
                <a:lnTo>
                  <a:pt x="389" y="242"/>
                </a:lnTo>
                <a:lnTo>
                  <a:pt x="389" y="248"/>
                </a:lnTo>
                <a:lnTo>
                  <a:pt x="391" y="254"/>
                </a:lnTo>
                <a:lnTo>
                  <a:pt x="397" y="258"/>
                </a:lnTo>
                <a:lnTo>
                  <a:pt x="403" y="262"/>
                </a:lnTo>
                <a:lnTo>
                  <a:pt x="403" y="262"/>
                </a:lnTo>
                <a:lnTo>
                  <a:pt x="443" y="270"/>
                </a:lnTo>
                <a:lnTo>
                  <a:pt x="461" y="274"/>
                </a:lnTo>
                <a:lnTo>
                  <a:pt x="477" y="278"/>
                </a:lnTo>
                <a:lnTo>
                  <a:pt x="495" y="284"/>
                </a:lnTo>
                <a:lnTo>
                  <a:pt x="511" y="294"/>
                </a:lnTo>
                <a:lnTo>
                  <a:pt x="525" y="303"/>
                </a:lnTo>
                <a:lnTo>
                  <a:pt x="541" y="319"/>
                </a:lnTo>
                <a:lnTo>
                  <a:pt x="541" y="319"/>
                </a:lnTo>
                <a:lnTo>
                  <a:pt x="553" y="335"/>
                </a:lnTo>
                <a:lnTo>
                  <a:pt x="563" y="353"/>
                </a:lnTo>
                <a:lnTo>
                  <a:pt x="571" y="371"/>
                </a:lnTo>
                <a:lnTo>
                  <a:pt x="575" y="391"/>
                </a:lnTo>
                <a:lnTo>
                  <a:pt x="577" y="411"/>
                </a:lnTo>
                <a:lnTo>
                  <a:pt x="577" y="431"/>
                </a:lnTo>
                <a:lnTo>
                  <a:pt x="573" y="451"/>
                </a:lnTo>
                <a:lnTo>
                  <a:pt x="565" y="469"/>
                </a:lnTo>
                <a:lnTo>
                  <a:pt x="565" y="469"/>
                </a:lnTo>
                <a:lnTo>
                  <a:pt x="559" y="481"/>
                </a:lnTo>
                <a:lnTo>
                  <a:pt x="553" y="491"/>
                </a:lnTo>
                <a:lnTo>
                  <a:pt x="543" y="501"/>
                </a:lnTo>
                <a:lnTo>
                  <a:pt x="535" y="511"/>
                </a:lnTo>
                <a:lnTo>
                  <a:pt x="525" y="519"/>
                </a:lnTo>
                <a:lnTo>
                  <a:pt x="515" y="525"/>
                </a:lnTo>
                <a:lnTo>
                  <a:pt x="493" y="535"/>
                </a:lnTo>
                <a:lnTo>
                  <a:pt x="469" y="541"/>
                </a:lnTo>
                <a:lnTo>
                  <a:pt x="443" y="541"/>
                </a:lnTo>
                <a:lnTo>
                  <a:pt x="419" y="539"/>
                </a:lnTo>
                <a:lnTo>
                  <a:pt x="393" y="533"/>
                </a:lnTo>
                <a:lnTo>
                  <a:pt x="393" y="533"/>
                </a:lnTo>
                <a:lnTo>
                  <a:pt x="381" y="529"/>
                </a:lnTo>
                <a:lnTo>
                  <a:pt x="371" y="523"/>
                </a:lnTo>
                <a:lnTo>
                  <a:pt x="349" y="509"/>
                </a:lnTo>
                <a:lnTo>
                  <a:pt x="331" y="491"/>
                </a:lnTo>
                <a:lnTo>
                  <a:pt x="317" y="471"/>
                </a:lnTo>
                <a:lnTo>
                  <a:pt x="317" y="471"/>
                </a:lnTo>
                <a:lnTo>
                  <a:pt x="313" y="463"/>
                </a:lnTo>
                <a:lnTo>
                  <a:pt x="309" y="455"/>
                </a:lnTo>
                <a:lnTo>
                  <a:pt x="306" y="439"/>
                </a:lnTo>
                <a:lnTo>
                  <a:pt x="302" y="425"/>
                </a:lnTo>
                <a:lnTo>
                  <a:pt x="298" y="417"/>
                </a:lnTo>
                <a:lnTo>
                  <a:pt x="292" y="411"/>
                </a:lnTo>
                <a:lnTo>
                  <a:pt x="292" y="411"/>
                </a:lnTo>
                <a:lnTo>
                  <a:pt x="288" y="409"/>
                </a:lnTo>
                <a:lnTo>
                  <a:pt x="284" y="409"/>
                </a:lnTo>
                <a:lnTo>
                  <a:pt x="284" y="409"/>
                </a:lnTo>
                <a:lnTo>
                  <a:pt x="278" y="405"/>
                </a:lnTo>
                <a:lnTo>
                  <a:pt x="272" y="403"/>
                </a:lnTo>
                <a:lnTo>
                  <a:pt x="266" y="403"/>
                </a:lnTo>
                <a:lnTo>
                  <a:pt x="258" y="405"/>
                </a:lnTo>
                <a:lnTo>
                  <a:pt x="258" y="405"/>
                </a:lnTo>
                <a:lnTo>
                  <a:pt x="228" y="427"/>
                </a:lnTo>
                <a:lnTo>
                  <a:pt x="200" y="449"/>
                </a:lnTo>
                <a:lnTo>
                  <a:pt x="144" y="497"/>
                </a:lnTo>
                <a:lnTo>
                  <a:pt x="144" y="497"/>
                </a:lnTo>
                <a:lnTo>
                  <a:pt x="116" y="519"/>
                </a:lnTo>
                <a:lnTo>
                  <a:pt x="90" y="545"/>
                </a:lnTo>
                <a:lnTo>
                  <a:pt x="66" y="573"/>
                </a:lnTo>
                <a:lnTo>
                  <a:pt x="46" y="601"/>
                </a:lnTo>
                <a:lnTo>
                  <a:pt x="46" y="601"/>
                </a:lnTo>
                <a:lnTo>
                  <a:pt x="44" y="607"/>
                </a:lnTo>
                <a:lnTo>
                  <a:pt x="44" y="611"/>
                </a:lnTo>
                <a:lnTo>
                  <a:pt x="44" y="611"/>
                </a:lnTo>
                <a:lnTo>
                  <a:pt x="38" y="617"/>
                </a:lnTo>
                <a:lnTo>
                  <a:pt x="34" y="623"/>
                </a:lnTo>
                <a:lnTo>
                  <a:pt x="34" y="631"/>
                </a:lnTo>
                <a:lnTo>
                  <a:pt x="38" y="639"/>
                </a:lnTo>
                <a:lnTo>
                  <a:pt x="38" y="639"/>
                </a:lnTo>
                <a:lnTo>
                  <a:pt x="158" y="765"/>
                </a:lnTo>
                <a:lnTo>
                  <a:pt x="158" y="765"/>
                </a:lnTo>
                <a:lnTo>
                  <a:pt x="196" y="807"/>
                </a:lnTo>
                <a:lnTo>
                  <a:pt x="216" y="825"/>
                </a:lnTo>
                <a:lnTo>
                  <a:pt x="238" y="843"/>
                </a:lnTo>
                <a:lnTo>
                  <a:pt x="238" y="843"/>
                </a:lnTo>
                <a:lnTo>
                  <a:pt x="232" y="857"/>
                </a:lnTo>
                <a:lnTo>
                  <a:pt x="226" y="869"/>
                </a:lnTo>
                <a:lnTo>
                  <a:pt x="216" y="879"/>
                </a:lnTo>
                <a:lnTo>
                  <a:pt x="206" y="885"/>
                </a:lnTo>
                <a:lnTo>
                  <a:pt x="192" y="891"/>
                </a:lnTo>
                <a:lnTo>
                  <a:pt x="178" y="895"/>
                </a:lnTo>
                <a:lnTo>
                  <a:pt x="146" y="903"/>
                </a:lnTo>
                <a:lnTo>
                  <a:pt x="146" y="903"/>
                </a:lnTo>
                <a:lnTo>
                  <a:pt x="118" y="910"/>
                </a:lnTo>
                <a:lnTo>
                  <a:pt x="92" y="920"/>
                </a:lnTo>
                <a:lnTo>
                  <a:pt x="68" y="932"/>
                </a:lnTo>
                <a:lnTo>
                  <a:pt x="44" y="950"/>
                </a:lnTo>
                <a:lnTo>
                  <a:pt x="44" y="950"/>
                </a:lnTo>
                <a:lnTo>
                  <a:pt x="32" y="958"/>
                </a:lnTo>
                <a:lnTo>
                  <a:pt x="24" y="970"/>
                </a:lnTo>
                <a:lnTo>
                  <a:pt x="16" y="982"/>
                </a:lnTo>
                <a:lnTo>
                  <a:pt x="10" y="994"/>
                </a:lnTo>
                <a:lnTo>
                  <a:pt x="6" y="1006"/>
                </a:lnTo>
                <a:lnTo>
                  <a:pt x="2" y="1020"/>
                </a:lnTo>
                <a:lnTo>
                  <a:pt x="0" y="1034"/>
                </a:lnTo>
                <a:lnTo>
                  <a:pt x="0" y="1048"/>
                </a:lnTo>
                <a:lnTo>
                  <a:pt x="0" y="1062"/>
                </a:lnTo>
                <a:lnTo>
                  <a:pt x="2" y="1076"/>
                </a:lnTo>
                <a:lnTo>
                  <a:pt x="6" y="1090"/>
                </a:lnTo>
                <a:lnTo>
                  <a:pt x="10" y="1102"/>
                </a:lnTo>
                <a:lnTo>
                  <a:pt x="16" y="1116"/>
                </a:lnTo>
                <a:lnTo>
                  <a:pt x="22" y="1128"/>
                </a:lnTo>
                <a:lnTo>
                  <a:pt x="30" y="1138"/>
                </a:lnTo>
                <a:lnTo>
                  <a:pt x="38" y="1150"/>
                </a:lnTo>
                <a:lnTo>
                  <a:pt x="38" y="1150"/>
                </a:lnTo>
                <a:lnTo>
                  <a:pt x="50" y="1160"/>
                </a:lnTo>
                <a:lnTo>
                  <a:pt x="60" y="1168"/>
                </a:lnTo>
                <a:lnTo>
                  <a:pt x="84" y="1184"/>
                </a:lnTo>
                <a:lnTo>
                  <a:pt x="108" y="1194"/>
                </a:lnTo>
                <a:lnTo>
                  <a:pt x="136" y="1200"/>
                </a:lnTo>
                <a:lnTo>
                  <a:pt x="162" y="1202"/>
                </a:lnTo>
                <a:lnTo>
                  <a:pt x="190" y="1200"/>
                </a:lnTo>
                <a:lnTo>
                  <a:pt x="218" y="1196"/>
                </a:lnTo>
                <a:lnTo>
                  <a:pt x="244" y="1188"/>
                </a:lnTo>
                <a:lnTo>
                  <a:pt x="272" y="1178"/>
                </a:lnTo>
                <a:lnTo>
                  <a:pt x="298" y="1166"/>
                </a:lnTo>
                <a:lnTo>
                  <a:pt x="321" y="1150"/>
                </a:lnTo>
                <a:lnTo>
                  <a:pt x="345" y="1132"/>
                </a:lnTo>
                <a:lnTo>
                  <a:pt x="365" y="1114"/>
                </a:lnTo>
                <a:lnTo>
                  <a:pt x="383" y="1092"/>
                </a:lnTo>
                <a:lnTo>
                  <a:pt x="399" y="1070"/>
                </a:lnTo>
                <a:lnTo>
                  <a:pt x="413" y="1048"/>
                </a:lnTo>
                <a:lnTo>
                  <a:pt x="413" y="1048"/>
                </a:lnTo>
                <a:lnTo>
                  <a:pt x="433" y="1068"/>
                </a:lnTo>
                <a:lnTo>
                  <a:pt x="455" y="1088"/>
                </a:lnTo>
                <a:lnTo>
                  <a:pt x="499" y="1124"/>
                </a:lnTo>
                <a:lnTo>
                  <a:pt x="499" y="1124"/>
                </a:lnTo>
                <a:lnTo>
                  <a:pt x="525" y="1146"/>
                </a:lnTo>
                <a:lnTo>
                  <a:pt x="549" y="1170"/>
                </a:lnTo>
                <a:lnTo>
                  <a:pt x="577" y="1192"/>
                </a:lnTo>
                <a:lnTo>
                  <a:pt x="591" y="1202"/>
                </a:lnTo>
                <a:lnTo>
                  <a:pt x="605" y="1208"/>
                </a:lnTo>
                <a:lnTo>
                  <a:pt x="605" y="1208"/>
                </a:lnTo>
                <a:lnTo>
                  <a:pt x="611" y="1210"/>
                </a:lnTo>
                <a:lnTo>
                  <a:pt x="617" y="1208"/>
                </a:lnTo>
                <a:lnTo>
                  <a:pt x="621" y="1206"/>
                </a:lnTo>
                <a:lnTo>
                  <a:pt x="625" y="1204"/>
                </a:lnTo>
                <a:lnTo>
                  <a:pt x="625" y="1204"/>
                </a:lnTo>
                <a:lnTo>
                  <a:pt x="637" y="1202"/>
                </a:lnTo>
                <a:lnTo>
                  <a:pt x="651" y="1198"/>
                </a:lnTo>
                <a:lnTo>
                  <a:pt x="663" y="1190"/>
                </a:lnTo>
                <a:lnTo>
                  <a:pt x="677" y="1182"/>
                </a:lnTo>
                <a:lnTo>
                  <a:pt x="701" y="1164"/>
                </a:lnTo>
                <a:lnTo>
                  <a:pt x="719" y="1148"/>
                </a:lnTo>
                <a:lnTo>
                  <a:pt x="719" y="1148"/>
                </a:lnTo>
                <a:lnTo>
                  <a:pt x="753" y="1118"/>
                </a:lnTo>
                <a:lnTo>
                  <a:pt x="785" y="1086"/>
                </a:lnTo>
                <a:lnTo>
                  <a:pt x="815" y="1052"/>
                </a:lnTo>
                <a:lnTo>
                  <a:pt x="827" y="1032"/>
                </a:lnTo>
                <a:lnTo>
                  <a:pt x="841" y="1014"/>
                </a:lnTo>
                <a:lnTo>
                  <a:pt x="841" y="1014"/>
                </a:lnTo>
                <a:lnTo>
                  <a:pt x="843" y="1006"/>
                </a:lnTo>
                <a:lnTo>
                  <a:pt x="843" y="1000"/>
                </a:lnTo>
                <a:lnTo>
                  <a:pt x="843" y="1000"/>
                </a:lnTo>
                <a:lnTo>
                  <a:pt x="843" y="996"/>
                </a:lnTo>
                <a:lnTo>
                  <a:pt x="843" y="992"/>
                </a:lnTo>
                <a:lnTo>
                  <a:pt x="841" y="988"/>
                </a:lnTo>
                <a:lnTo>
                  <a:pt x="837" y="984"/>
                </a:lnTo>
                <a:lnTo>
                  <a:pt x="837" y="984"/>
                </a:lnTo>
                <a:lnTo>
                  <a:pt x="829" y="976"/>
                </a:lnTo>
                <a:lnTo>
                  <a:pt x="819" y="968"/>
                </a:lnTo>
                <a:lnTo>
                  <a:pt x="801" y="954"/>
                </a:lnTo>
                <a:lnTo>
                  <a:pt x="801" y="954"/>
                </a:lnTo>
                <a:lnTo>
                  <a:pt x="781" y="938"/>
                </a:lnTo>
                <a:lnTo>
                  <a:pt x="761" y="922"/>
                </a:lnTo>
                <a:lnTo>
                  <a:pt x="761" y="922"/>
                </a:lnTo>
                <a:lnTo>
                  <a:pt x="747" y="908"/>
                </a:lnTo>
                <a:lnTo>
                  <a:pt x="735" y="893"/>
                </a:lnTo>
                <a:lnTo>
                  <a:pt x="727" y="877"/>
                </a:lnTo>
                <a:lnTo>
                  <a:pt x="719" y="859"/>
                </a:lnTo>
                <a:lnTo>
                  <a:pt x="719" y="859"/>
                </a:lnTo>
                <a:lnTo>
                  <a:pt x="717" y="843"/>
                </a:lnTo>
                <a:lnTo>
                  <a:pt x="717" y="829"/>
                </a:lnTo>
                <a:lnTo>
                  <a:pt x="719" y="815"/>
                </a:lnTo>
                <a:lnTo>
                  <a:pt x="723" y="801"/>
                </a:lnTo>
                <a:lnTo>
                  <a:pt x="729" y="789"/>
                </a:lnTo>
                <a:lnTo>
                  <a:pt x="737" y="775"/>
                </a:lnTo>
                <a:lnTo>
                  <a:pt x="747" y="765"/>
                </a:lnTo>
                <a:lnTo>
                  <a:pt x="757" y="753"/>
                </a:lnTo>
                <a:lnTo>
                  <a:pt x="757" y="753"/>
                </a:lnTo>
                <a:lnTo>
                  <a:pt x="767" y="745"/>
                </a:lnTo>
                <a:lnTo>
                  <a:pt x="779" y="737"/>
                </a:lnTo>
                <a:lnTo>
                  <a:pt x="791" y="729"/>
                </a:lnTo>
                <a:lnTo>
                  <a:pt x="805" y="725"/>
                </a:lnTo>
                <a:lnTo>
                  <a:pt x="819" y="721"/>
                </a:lnTo>
                <a:lnTo>
                  <a:pt x="833" y="719"/>
                </a:lnTo>
                <a:lnTo>
                  <a:pt x="847" y="719"/>
                </a:lnTo>
                <a:lnTo>
                  <a:pt x="861" y="721"/>
                </a:lnTo>
                <a:lnTo>
                  <a:pt x="861" y="721"/>
                </a:lnTo>
                <a:lnTo>
                  <a:pt x="877" y="727"/>
                </a:lnTo>
                <a:lnTo>
                  <a:pt x="891" y="735"/>
                </a:lnTo>
                <a:lnTo>
                  <a:pt x="903" y="745"/>
                </a:lnTo>
                <a:lnTo>
                  <a:pt x="915" y="757"/>
                </a:lnTo>
                <a:lnTo>
                  <a:pt x="915" y="757"/>
                </a:lnTo>
                <a:lnTo>
                  <a:pt x="921" y="765"/>
                </a:lnTo>
                <a:lnTo>
                  <a:pt x="926" y="775"/>
                </a:lnTo>
                <a:lnTo>
                  <a:pt x="934" y="797"/>
                </a:lnTo>
                <a:lnTo>
                  <a:pt x="942" y="819"/>
                </a:lnTo>
                <a:lnTo>
                  <a:pt x="948" y="827"/>
                </a:lnTo>
                <a:lnTo>
                  <a:pt x="956" y="835"/>
                </a:lnTo>
                <a:lnTo>
                  <a:pt x="956" y="835"/>
                </a:lnTo>
                <a:lnTo>
                  <a:pt x="960" y="839"/>
                </a:lnTo>
                <a:lnTo>
                  <a:pt x="966" y="841"/>
                </a:lnTo>
                <a:lnTo>
                  <a:pt x="972" y="841"/>
                </a:lnTo>
                <a:lnTo>
                  <a:pt x="976" y="841"/>
                </a:lnTo>
                <a:lnTo>
                  <a:pt x="980" y="839"/>
                </a:lnTo>
                <a:lnTo>
                  <a:pt x="986" y="835"/>
                </a:lnTo>
                <a:lnTo>
                  <a:pt x="988" y="831"/>
                </a:lnTo>
                <a:lnTo>
                  <a:pt x="992" y="825"/>
                </a:lnTo>
                <a:lnTo>
                  <a:pt x="992" y="825"/>
                </a:lnTo>
                <a:lnTo>
                  <a:pt x="992" y="817"/>
                </a:lnTo>
                <a:lnTo>
                  <a:pt x="994" y="809"/>
                </a:lnTo>
                <a:lnTo>
                  <a:pt x="994" y="809"/>
                </a:lnTo>
                <a:lnTo>
                  <a:pt x="1022" y="789"/>
                </a:lnTo>
                <a:lnTo>
                  <a:pt x="1050" y="765"/>
                </a:lnTo>
                <a:lnTo>
                  <a:pt x="1078" y="741"/>
                </a:lnTo>
                <a:lnTo>
                  <a:pt x="1104" y="717"/>
                </a:lnTo>
                <a:lnTo>
                  <a:pt x="1154" y="665"/>
                </a:lnTo>
                <a:lnTo>
                  <a:pt x="1200" y="611"/>
                </a:lnTo>
                <a:lnTo>
                  <a:pt x="1200" y="611"/>
                </a:lnTo>
                <a:lnTo>
                  <a:pt x="1206" y="601"/>
                </a:lnTo>
                <a:lnTo>
                  <a:pt x="1208" y="591"/>
                </a:lnTo>
                <a:lnTo>
                  <a:pt x="1206" y="581"/>
                </a:lnTo>
                <a:lnTo>
                  <a:pt x="1204" y="577"/>
                </a:lnTo>
                <a:lnTo>
                  <a:pt x="1200" y="573"/>
                </a:lnTo>
                <a:lnTo>
                  <a:pt x="1200" y="573"/>
                </a:lnTo>
                <a:lnTo>
                  <a:pt x="1156" y="535"/>
                </a:lnTo>
                <a:lnTo>
                  <a:pt x="1114" y="497"/>
                </a:lnTo>
                <a:lnTo>
                  <a:pt x="1074" y="457"/>
                </a:lnTo>
                <a:lnTo>
                  <a:pt x="1054" y="435"/>
                </a:lnTo>
                <a:lnTo>
                  <a:pt x="1036" y="413"/>
                </a:lnTo>
                <a:lnTo>
                  <a:pt x="1036" y="41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0"/>
          <p:cNvSpPr>
            <a:spLocks/>
          </p:cNvSpPr>
          <p:nvPr/>
        </p:nvSpPr>
        <p:spPr bwMode="auto">
          <a:xfrm rot="2700000">
            <a:off x="8860770" y="3848997"/>
            <a:ext cx="366522" cy="405967"/>
          </a:xfrm>
          <a:custGeom>
            <a:avLst/>
            <a:gdLst>
              <a:gd name="T0" fmla="*/ 1104 w 1228"/>
              <a:gd name="T1" fmla="*/ 385 h 1210"/>
              <a:gd name="T2" fmla="*/ 1188 w 1228"/>
              <a:gd name="T3" fmla="*/ 292 h 1210"/>
              <a:gd name="T4" fmla="*/ 1228 w 1228"/>
              <a:gd name="T5" fmla="*/ 158 h 1210"/>
              <a:gd name="T6" fmla="*/ 1196 w 1228"/>
              <a:gd name="T7" fmla="*/ 70 h 1210"/>
              <a:gd name="T8" fmla="*/ 1102 w 1228"/>
              <a:gd name="T9" fmla="*/ 4 h 1210"/>
              <a:gd name="T10" fmla="*/ 1026 w 1228"/>
              <a:gd name="T11" fmla="*/ 8 h 1210"/>
              <a:gd name="T12" fmla="*/ 952 w 1228"/>
              <a:gd name="T13" fmla="*/ 76 h 1210"/>
              <a:gd name="T14" fmla="*/ 857 w 1228"/>
              <a:gd name="T15" fmla="*/ 206 h 1210"/>
              <a:gd name="T16" fmla="*/ 715 w 1228"/>
              <a:gd name="T17" fmla="*/ 64 h 1210"/>
              <a:gd name="T18" fmla="*/ 599 w 1228"/>
              <a:gd name="T19" fmla="*/ 42 h 1210"/>
              <a:gd name="T20" fmla="*/ 451 w 1228"/>
              <a:gd name="T21" fmla="*/ 146 h 1210"/>
              <a:gd name="T22" fmla="*/ 431 w 1228"/>
              <a:gd name="T23" fmla="*/ 134 h 1210"/>
              <a:gd name="T24" fmla="*/ 413 w 1228"/>
              <a:gd name="T25" fmla="*/ 188 h 1210"/>
              <a:gd name="T26" fmla="*/ 413 w 1228"/>
              <a:gd name="T27" fmla="*/ 216 h 1210"/>
              <a:gd name="T28" fmla="*/ 397 w 1228"/>
              <a:gd name="T29" fmla="*/ 224 h 1210"/>
              <a:gd name="T30" fmla="*/ 397 w 1228"/>
              <a:gd name="T31" fmla="*/ 258 h 1210"/>
              <a:gd name="T32" fmla="*/ 495 w 1228"/>
              <a:gd name="T33" fmla="*/ 284 h 1210"/>
              <a:gd name="T34" fmla="*/ 563 w 1228"/>
              <a:gd name="T35" fmla="*/ 353 h 1210"/>
              <a:gd name="T36" fmla="*/ 565 w 1228"/>
              <a:gd name="T37" fmla="*/ 469 h 1210"/>
              <a:gd name="T38" fmla="*/ 525 w 1228"/>
              <a:gd name="T39" fmla="*/ 519 h 1210"/>
              <a:gd name="T40" fmla="*/ 393 w 1228"/>
              <a:gd name="T41" fmla="*/ 533 h 1210"/>
              <a:gd name="T42" fmla="*/ 317 w 1228"/>
              <a:gd name="T43" fmla="*/ 471 h 1210"/>
              <a:gd name="T44" fmla="*/ 298 w 1228"/>
              <a:gd name="T45" fmla="*/ 417 h 1210"/>
              <a:gd name="T46" fmla="*/ 278 w 1228"/>
              <a:gd name="T47" fmla="*/ 405 h 1210"/>
              <a:gd name="T48" fmla="*/ 200 w 1228"/>
              <a:gd name="T49" fmla="*/ 449 h 1210"/>
              <a:gd name="T50" fmla="*/ 46 w 1228"/>
              <a:gd name="T51" fmla="*/ 601 h 1210"/>
              <a:gd name="T52" fmla="*/ 34 w 1228"/>
              <a:gd name="T53" fmla="*/ 623 h 1210"/>
              <a:gd name="T54" fmla="*/ 196 w 1228"/>
              <a:gd name="T55" fmla="*/ 807 h 1210"/>
              <a:gd name="T56" fmla="*/ 216 w 1228"/>
              <a:gd name="T57" fmla="*/ 879 h 1210"/>
              <a:gd name="T58" fmla="*/ 118 w 1228"/>
              <a:gd name="T59" fmla="*/ 910 h 1210"/>
              <a:gd name="T60" fmla="*/ 24 w 1228"/>
              <a:gd name="T61" fmla="*/ 970 h 1210"/>
              <a:gd name="T62" fmla="*/ 0 w 1228"/>
              <a:gd name="T63" fmla="*/ 1048 h 1210"/>
              <a:gd name="T64" fmla="*/ 22 w 1228"/>
              <a:gd name="T65" fmla="*/ 1128 h 1210"/>
              <a:gd name="T66" fmla="*/ 84 w 1228"/>
              <a:gd name="T67" fmla="*/ 1184 h 1210"/>
              <a:gd name="T68" fmla="*/ 244 w 1228"/>
              <a:gd name="T69" fmla="*/ 1188 h 1210"/>
              <a:gd name="T70" fmla="*/ 383 w 1228"/>
              <a:gd name="T71" fmla="*/ 1092 h 1210"/>
              <a:gd name="T72" fmla="*/ 499 w 1228"/>
              <a:gd name="T73" fmla="*/ 1124 h 1210"/>
              <a:gd name="T74" fmla="*/ 605 w 1228"/>
              <a:gd name="T75" fmla="*/ 1208 h 1210"/>
              <a:gd name="T76" fmla="*/ 625 w 1228"/>
              <a:gd name="T77" fmla="*/ 1204 h 1210"/>
              <a:gd name="T78" fmla="*/ 719 w 1228"/>
              <a:gd name="T79" fmla="*/ 1148 h 1210"/>
              <a:gd name="T80" fmla="*/ 841 w 1228"/>
              <a:gd name="T81" fmla="*/ 1014 h 1210"/>
              <a:gd name="T82" fmla="*/ 843 w 1228"/>
              <a:gd name="T83" fmla="*/ 992 h 1210"/>
              <a:gd name="T84" fmla="*/ 801 w 1228"/>
              <a:gd name="T85" fmla="*/ 954 h 1210"/>
              <a:gd name="T86" fmla="*/ 735 w 1228"/>
              <a:gd name="T87" fmla="*/ 893 h 1210"/>
              <a:gd name="T88" fmla="*/ 719 w 1228"/>
              <a:gd name="T89" fmla="*/ 815 h 1210"/>
              <a:gd name="T90" fmla="*/ 757 w 1228"/>
              <a:gd name="T91" fmla="*/ 753 h 1210"/>
              <a:gd name="T92" fmla="*/ 833 w 1228"/>
              <a:gd name="T93" fmla="*/ 719 h 1210"/>
              <a:gd name="T94" fmla="*/ 903 w 1228"/>
              <a:gd name="T95" fmla="*/ 745 h 1210"/>
              <a:gd name="T96" fmla="*/ 942 w 1228"/>
              <a:gd name="T97" fmla="*/ 819 h 1210"/>
              <a:gd name="T98" fmla="*/ 972 w 1228"/>
              <a:gd name="T99" fmla="*/ 841 h 1210"/>
              <a:gd name="T100" fmla="*/ 992 w 1228"/>
              <a:gd name="T101" fmla="*/ 825 h 1210"/>
              <a:gd name="T102" fmla="*/ 1078 w 1228"/>
              <a:gd name="T103" fmla="*/ 741 h 1210"/>
              <a:gd name="T104" fmla="*/ 1208 w 1228"/>
              <a:gd name="T105" fmla="*/ 591 h 1210"/>
              <a:gd name="T106" fmla="*/ 1114 w 1228"/>
              <a:gd name="T107" fmla="*/ 497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8" h="1210">
                <a:moveTo>
                  <a:pt x="1036" y="413"/>
                </a:moveTo>
                <a:lnTo>
                  <a:pt x="1036" y="413"/>
                </a:lnTo>
                <a:lnTo>
                  <a:pt x="1048" y="411"/>
                </a:lnTo>
                <a:lnTo>
                  <a:pt x="1060" y="409"/>
                </a:lnTo>
                <a:lnTo>
                  <a:pt x="1082" y="399"/>
                </a:lnTo>
                <a:lnTo>
                  <a:pt x="1104" y="385"/>
                </a:lnTo>
                <a:lnTo>
                  <a:pt x="1124" y="367"/>
                </a:lnTo>
                <a:lnTo>
                  <a:pt x="1144" y="349"/>
                </a:lnTo>
                <a:lnTo>
                  <a:pt x="1160" y="329"/>
                </a:lnTo>
                <a:lnTo>
                  <a:pt x="1176" y="309"/>
                </a:lnTo>
                <a:lnTo>
                  <a:pt x="1188" y="292"/>
                </a:lnTo>
                <a:lnTo>
                  <a:pt x="1188" y="292"/>
                </a:lnTo>
                <a:lnTo>
                  <a:pt x="1206" y="264"/>
                </a:lnTo>
                <a:lnTo>
                  <a:pt x="1218" y="234"/>
                </a:lnTo>
                <a:lnTo>
                  <a:pt x="1226" y="204"/>
                </a:lnTo>
                <a:lnTo>
                  <a:pt x="1228" y="188"/>
                </a:lnTo>
                <a:lnTo>
                  <a:pt x="1228" y="174"/>
                </a:lnTo>
                <a:lnTo>
                  <a:pt x="1228" y="158"/>
                </a:lnTo>
                <a:lnTo>
                  <a:pt x="1226" y="142"/>
                </a:lnTo>
                <a:lnTo>
                  <a:pt x="1222" y="128"/>
                </a:lnTo>
                <a:lnTo>
                  <a:pt x="1218" y="112"/>
                </a:lnTo>
                <a:lnTo>
                  <a:pt x="1212" y="98"/>
                </a:lnTo>
                <a:lnTo>
                  <a:pt x="1204" y="84"/>
                </a:lnTo>
                <a:lnTo>
                  <a:pt x="1196" y="70"/>
                </a:lnTo>
                <a:lnTo>
                  <a:pt x="1184" y="58"/>
                </a:lnTo>
                <a:lnTo>
                  <a:pt x="1184" y="58"/>
                </a:lnTo>
                <a:lnTo>
                  <a:pt x="1164" y="38"/>
                </a:lnTo>
                <a:lnTo>
                  <a:pt x="1140" y="20"/>
                </a:lnTo>
                <a:lnTo>
                  <a:pt x="1116" y="8"/>
                </a:lnTo>
                <a:lnTo>
                  <a:pt x="1102" y="4"/>
                </a:lnTo>
                <a:lnTo>
                  <a:pt x="1090" y="2"/>
                </a:lnTo>
                <a:lnTo>
                  <a:pt x="1078" y="0"/>
                </a:lnTo>
                <a:lnTo>
                  <a:pt x="1064" y="0"/>
                </a:lnTo>
                <a:lnTo>
                  <a:pt x="1052" y="2"/>
                </a:lnTo>
                <a:lnTo>
                  <a:pt x="1038" y="4"/>
                </a:lnTo>
                <a:lnTo>
                  <a:pt x="1026" y="8"/>
                </a:lnTo>
                <a:lnTo>
                  <a:pt x="1012" y="16"/>
                </a:lnTo>
                <a:lnTo>
                  <a:pt x="1000" y="22"/>
                </a:lnTo>
                <a:lnTo>
                  <a:pt x="988" y="32"/>
                </a:lnTo>
                <a:lnTo>
                  <a:pt x="988" y="32"/>
                </a:lnTo>
                <a:lnTo>
                  <a:pt x="968" y="54"/>
                </a:lnTo>
                <a:lnTo>
                  <a:pt x="952" y="76"/>
                </a:lnTo>
                <a:lnTo>
                  <a:pt x="938" y="102"/>
                </a:lnTo>
                <a:lnTo>
                  <a:pt x="924" y="128"/>
                </a:lnTo>
                <a:lnTo>
                  <a:pt x="903" y="184"/>
                </a:lnTo>
                <a:lnTo>
                  <a:pt x="881" y="238"/>
                </a:lnTo>
                <a:lnTo>
                  <a:pt x="881" y="238"/>
                </a:lnTo>
                <a:lnTo>
                  <a:pt x="857" y="206"/>
                </a:lnTo>
                <a:lnTo>
                  <a:pt x="827" y="168"/>
                </a:lnTo>
                <a:lnTo>
                  <a:pt x="793" y="130"/>
                </a:lnTo>
                <a:lnTo>
                  <a:pt x="775" y="112"/>
                </a:lnTo>
                <a:lnTo>
                  <a:pt x="755" y="94"/>
                </a:lnTo>
                <a:lnTo>
                  <a:pt x="737" y="78"/>
                </a:lnTo>
                <a:lnTo>
                  <a:pt x="715" y="64"/>
                </a:lnTo>
                <a:lnTo>
                  <a:pt x="695" y="52"/>
                </a:lnTo>
                <a:lnTo>
                  <a:pt x="673" y="44"/>
                </a:lnTo>
                <a:lnTo>
                  <a:pt x="653" y="38"/>
                </a:lnTo>
                <a:lnTo>
                  <a:pt x="631" y="36"/>
                </a:lnTo>
                <a:lnTo>
                  <a:pt x="609" y="38"/>
                </a:lnTo>
                <a:lnTo>
                  <a:pt x="599" y="42"/>
                </a:lnTo>
                <a:lnTo>
                  <a:pt x="587" y="46"/>
                </a:lnTo>
                <a:lnTo>
                  <a:pt x="587" y="46"/>
                </a:lnTo>
                <a:lnTo>
                  <a:pt x="565" y="60"/>
                </a:lnTo>
                <a:lnTo>
                  <a:pt x="531" y="82"/>
                </a:lnTo>
                <a:lnTo>
                  <a:pt x="489" y="112"/>
                </a:lnTo>
                <a:lnTo>
                  <a:pt x="451" y="146"/>
                </a:lnTo>
                <a:lnTo>
                  <a:pt x="451" y="146"/>
                </a:lnTo>
                <a:lnTo>
                  <a:pt x="441" y="132"/>
                </a:lnTo>
                <a:lnTo>
                  <a:pt x="441" y="132"/>
                </a:lnTo>
                <a:lnTo>
                  <a:pt x="437" y="130"/>
                </a:lnTo>
                <a:lnTo>
                  <a:pt x="433" y="132"/>
                </a:lnTo>
                <a:lnTo>
                  <a:pt x="431" y="134"/>
                </a:lnTo>
                <a:lnTo>
                  <a:pt x="431" y="138"/>
                </a:lnTo>
                <a:lnTo>
                  <a:pt x="431" y="138"/>
                </a:lnTo>
                <a:lnTo>
                  <a:pt x="443" y="154"/>
                </a:lnTo>
                <a:lnTo>
                  <a:pt x="443" y="154"/>
                </a:lnTo>
                <a:lnTo>
                  <a:pt x="425" y="172"/>
                </a:lnTo>
                <a:lnTo>
                  <a:pt x="413" y="188"/>
                </a:lnTo>
                <a:lnTo>
                  <a:pt x="409" y="196"/>
                </a:lnTo>
                <a:lnTo>
                  <a:pt x="407" y="202"/>
                </a:lnTo>
                <a:lnTo>
                  <a:pt x="409" y="208"/>
                </a:lnTo>
                <a:lnTo>
                  <a:pt x="411" y="212"/>
                </a:lnTo>
                <a:lnTo>
                  <a:pt x="411" y="212"/>
                </a:lnTo>
                <a:lnTo>
                  <a:pt x="413" y="216"/>
                </a:lnTo>
                <a:lnTo>
                  <a:pt x="413" y="216"/>
                </a:lnTo>
                <a:lnTo>
                  <a:pt x="417" y="218"/>
                </a:lnTo>
                <a:lnTo>
                  <a:pt x="417" y="218"/>
                </a:lnTo>
                <a:lnTo>
                  <a:pt x="403" y="220"/>
                </a:lnTo>
                <a:lnTo>
                  <a:pt x="403" y="220"/>
                </a:lnTo>
                <a:lnTo>
                  <a:pt x="397" y="224"/>
                </a:lnTo>
                <a:lnTo>
                  <a:pt x="393" y="228"/>
                </a:lnTo>
                <a:lnTo>
                  <a:pt x="389" y="236"/>
                </a:lnTo>
                <a:lnTo>
                  <a:pt x="389" y="242"/>
                </a:lnTo>
                <a:lnTo>
                  <a:pt x="389" y="248"/>
                </a:lnTo>
                <a:lnTo>
                  <a:pt x="391" y="254"/>
                </a:lnTo>
                <a:lnTo>
                  <a:pt x="397" y="258"/>
                </a:lnTo>
                <a:lnTo>
                  <a:pt x="403" y="262"/>
                </a:lnTo>
                <a:lnTo>
                  <a:pt x="403" y="262"/>
                </a:lnTo>
                <a:lnTo>
                  <a:pt x="443" y="270"/>
                </a:lnTo>
                <a:lnTo>
                  <a:pt x="461" y="274"/>
                </a:lnTo>
                <a:lnTo>
                  <a:pt x="477" y="278"/>
                </a:lnTo>
                <a:lnTo>
                  <a:pt x="495" y="284"/>
                </a:lnTo>
                <a:lnTo>
                  <a:pt x="511" y="294"/>
                </a:lnTo>
                <a:lnTo>
                  <a:pt x="525" y="303"/>
                </a:lnTo>
                <a:lnTo>
                  <a:pt x="541" y="319"/>
                </a:lnTo>
                <a:lnTo>
                  <a:pt x="541" y="319"/>
                </a:lnTo>
                <a:lnTo>
                  <a:pt x="553" y="335"/>
                </a:lnTo>
                <a:lnTo>
                  <a:pt x="563" y="353"/>
                </a:lnTo>
                <a:lnTo>
                  <a:pt x="571" y="371"/>
                </a:lnTo>
                <a:lnTo>
                  <a:pt x="575" y="391"/>
                </a:lnTo>
                <a:lnTo>
                  <a:pt x="577" y="411"/>
                </a:lnTo>
                <a:lnTo>
                  <a:pt x="577" y="431"/>
                </a:lnTo>
                <a:lnTo>
                  <a:pt x="573" y="451"/>
                </a:lnTo>
                <a:lnTo>
                  <a:pt x="565" y="469"/>
                </a:lnTo>
                <a:lnTo>
                  <a:pt x="565" y="469"/>
                </a:lnTo>
                <a:lnTo>
                  <a:pt x="559" y="481"/>
                </a:lnTo>
                <a:lnTo>
                  <a:pt x="553" y="491"/>
                </a:lnTo>
                <a:lnTo>
                  <a:pt x="543" y="501"/>
                </a:lnTo>
                <a:lnTo>
                  <a:pt x="535" y="511"/>
                </a:lnTo>
                <a:lnTo>
                  <a:pt x="525" y="519"/>
                </a:lnTo>
                <a:lnTo>
                  <a:pt x="515" y="525"/>
                </a:lnTo>
                <a:lnTo>
                  <a:pt x="493" y="535"/>
                </a:lnTo>
                <a:lnTo>
                  <a:pt x="469" y="541"/>
                </a:lnTo>
                <a:lnTo>
                  <a:pt x="443" y="541"/>
                </a:lnTo>
                <a:lnTo>
                  <a:pt x="419" y="539"/>
                </a:lnTo>
                <a:lnTo>
                  <a:pt x="393" y="533"/>
                </a:lnTo>
                <a:lnTo>
                  <a:pt x="393" y="533"/>
                </a:lnTo>
                <a:lnTo>
                  <a:pt x="381" y="529"/>
                </a:lnTo>
                <a:lnTo>
                  <a:pt x="371" y="523"/>
                </a:lnTo>
                <a:lnTo>
                  <a:pt x="349" y="509"/>
                </a:lnTo>
                <a:lnTo>
                  <a:pt x="331" y="491"/>
                </a:lnTo>
                <a:lnTo>
                  <a:pt x="317" y="471"/>
                </a:lnTo>
                <a:lnTo>
                  <a:pt x="317" y="471"/>
                </a:lnTo>
                <a:lnTo>
                  <a:pt x="313" y="463"/>
                </a:lnTo>
                <a:lnTo>
                  <a:pt x="309" y="455"/>
                </a:lnTo>
                <a:lnTo>
                  <a:pt x="306" y="439"/>
                </a:lnTo>
                <a:lnTo>
                  <a:pt x="302" y="425"/>
                </a:lnTo>
                <a:lnTo>
                  <a:pt x="298" y="417"/>
                </a:lnTo>
                <a:lnTo>
                  <a:pt x="292" y="411"/>
                </a:lnTo>
                <a:lnTo>
                  <a:pt x="292" y="411"/>
                </a:lnTo>
                <a:lnTo>
                  <a:pt x="288" y="409"/>
                </a:lnTo>
                <a:lnTo>
                  <a:pt x="284" y="409"/>
                </a:lnTo>
                <a:lnTo>
                  <a:pt x="284" y="409"/>
                </a:lnTo>
                <a:lnTo>
                  <a:pt x="278" y="405"/>
                </a:lnTo>
                <a:lnTo>
                  <a:pt x="272" y="403"/>
                </a:lnTo>
                <a:lnTo>
                  <a:pt x="266" y="403"/>
                </a:lnTo>
                <a:lnTo>
                  <a:pt x="258" y="405"/>
                </a:lnTo>
                <a:lnTo>
                  <a:pt x="258" y="405"/>
                </a:lnTo>
                <a:lnTo>
                  <a:pt x="228" y="427"/>
                </a:lnTo>
                <a:lnTo>
                  <a:pt x="200" y="449"/>
                </a:lnTo>
                <a:lnTo>
                  <a:pt x="144" y="497"/>
                </a:lnTo>
                <a:lnTo>
                  <a:pt x="144" y="497"/>
                </a:lnTo>
                <a:lnTo>
                  <a:pt x="116" y="519"/>
                </a:lnTo>
                <a:lnTo>
                  <a:pt x="90" y="545"/>
                </a:lnTo>
                <a:lnTo>
                  <a:pt x="66" y="573"/>
                </a:lnTo>
                <a:lnTo>
                  <a:pt x="46" y="601"/>
                </a:lnTo>
                <a:lnTo>
                  <a:pt x="46" y="601"/>
                </a:lnTo>
                <a:lnTo>
                  <a:pt x="44" y="607"/>
                </a:lnTo>
                <a:lnTo>
                  <a:pt x="44" y="611"/>
                </a:lnTo>
                <a:lnTo>
                  <a:pt x="44" y="611"/>
                </a:lnTo>
                <a:lnTo>
                  <a:pt x="38" y="617"/>
                </a:lnTo>
                <a:lnTo>
                  <a:pt x="34" y="623"/>
                </a:lnTo>
                <a:lnTo>
                  <a:pt x="34" y="631"/>
                </a:lnTo>
                <a:lnTo>
                  <a:pt x="38" y="639"/>
                </a:lnTo>
                <a:lnTo>
                  <a:pt x="38" y="639"/>
                </a:lnTo>
                <a:lnTo>
                  <a:pt x="158" y="765"/>
                </a:lnTo>
                <a:lnTo>
                  <a:pt x="158" y="765"/>
                </a:lnTo>
                <a:lnTo>
                  <a:pt x="196" y="807"/>
                </a:lnTo>
                <a:lnTo>
                  <a:pt x="216" y="825"/>
                </a:lnTo>
                <a:lnTo>
                  <a:pt x="238" y="843"/>
                </a:lnTo>
                <a:lnTo>
                  <a:pt x="238" y="843"/>
                </a:lnTo>
                <a:lnTo>
                  <a:pt x="232" y="857"/>
                </a:lnTo>
                <a:lnTo>
                  <a:pt x="226" y="869"/>
                </a:lnTo>
                <a:lnTo>
                  <a:pt x="216" y="879"/>
                </a:lnTo>
                <a:lnTo>
                  <a:pt x="206" y="885"/>
                </a:lnTo>
                <a:lnTo>
                  <a:pt x="192" y="891"/>
                </a:lnTo>
                <a:lnTo>
                  <a:pt x="178" y="895"/>
                </a:lnTo>
                <a:lnTo>
                  <a:pt x="146" y="903"/>
                </a:lnTo>
                <a:lnTo>
                  <a:pt x="146" y="903"/>
                </a:lnTo>
                <a:lnTo>
                  <a:pt x="118" y="910"/>
                </a:lnTo>
                <a:lnTo>
                  <a:pt x="92" y="920"/>
                </a:lnTo>
                <a:lnTo>
                  <a:pt x="68" y="932"/>
                </a:lnTo>
                <a:lnTo>
                  <a:pt x="44" y="950"/>
                </a:lnTo>
                <a:lnTo>
                  <a:pt x="44" y="950"/>
                </a:lnTo>
                <a:lnTo>
                  <a:pt x="32" y="958"/>
                </a:lnTo>
                <a:lnTo>
                  <a:pt x="24" y="970"/>
                </a:lnTo>
                <a:lnTo>
                  <a:pt x="16" y="982"/>
                </a:lnTo>
                <a:lnTo>
                  <a:pt x="10" y="994"/>
                </a:lnTo>
                <a:lnTo>
                  <a:pt x="6" y="1006"/>
                </a:lnTo>
                <a:lnTo>
                  <a:pt x="2" y="1020"/>
                </a:lnTo>
                <a:lnTo>
                  <a:pt x="0" y="1034"/>
                </a:lnTo>
                <a:lnTo>
                  <a:pt x="0" y="1048"/>
                </a:lnTo>
                <a:lnTo>
                  <a:pt x="0" y="1062"/>
                </a:lnTo>
                <a:lnTo>
                  <a:pt x="2" y="1076"/>
                </a:lnTo>
                <a:lnTo>
                  <a:pt x="6" y="1090"/>
                </a:lnTo>
                <a:lnTo>
                  <a:pt x="10" y="1102"/>
                </a:lnTo>
                <a:lnTo>
                  <a:pt x="16" y="1116"/>
                </a:lnTo>
                <a:lnTo>
                  <a:pt x="22" y="1128"/>
                </a:lnTo>
                <a:lnTo>
                  <a:pt x="30" y="1138"/>
                </a:lnTo>
                <a:lnTo>
                  <a:pt x="38" y="1150"/>
                </a:lnTo>
                <a:lnTo>
                  <a:pt x="38" y="1150"/>
                </a:lnTo>
                <a:lnTo>
                  <a:pt x="50" y="1160"/>
                </a:lnTo>
                <a:lnTo>
                  <a:pt x="60" y="1168"/>
                </a:lnTo>
                <a:lnTo>
                  <a:pt x="84" y="1184"/>
                </a:lnTo>
                <a:lnTo>
                  <a:pt x="108" y="1194"/>
                </a:lnTo>
                <a:lnTo>
                  <a:pt x="136" y="1200"/>
                </a:lnTo>
                <a:lnTo>
                  <a:pt x="162" y="1202"/>
                </a:lnTo>
                <a:lnTo>
                  <a:pt x="190" y="1200"/>
                </a:lnTo>
                <a:lnTo>
                  <a:pt x="218" y="1196"/>
                </a:lnTo>
                <a:lnTo>
                  <a:pt x="244" y="1188"/>
                </a:lnTo>
                <a:lnTo>
                  <a:pt x="272" y="1178"/>
                </a:lnTo>
                <a:lnTo>
                  <a:pt x="298" y="1166"/>
                </a:lnTo>
                <a:lnTo>
                  <a:pt x="321" y="1150"/>
                </a:lnTo>
                <a:lnTo>
                  <a:pt x="345" y="1132"/>
                </a:lnTo>
                <a:lnTo>
                  <a:pt x="365" y="1114"/>
                </a:lnTo>
                <a:lnTo>
                  <a:pt x="383" y="1092"/>
                </a:lnTo>
                <a:lnTo>
                  <a:pt x="399" y="1070"/>
                </a:lnTo>
                <a:lnTo>
                  <a:pt x="413" y="1048"/>
                </a:lnTo>
                <a:lnTo>
                  <a:pt x="413" y="1048"/>
                </a:lnTo>
                <a:lnTo>
                  <a:pt x="433" y="1068"/>
                </a:lnTo>
                <a:lnTo>
                  <a:pt x="455" y="1088"/>
                </a:lnTo>
                <a:lnTo>
                  <a:pt x="499" y="1124"/>
                </a:lnTo>
                <a:lnTo>
                  <a:pt x="499" y="1124"/>
                </a:lnTo>
                <a:lnTo>
                  <a:pt x="525" y="1146"/>
                </a:lnTo>
                <a:lnTo>
                  <a:pt x="549" y="1170"/>
                </a:lnTo>
                <a:lnTo>
                  <a:pt x="577" y="1192"/>
                </a:lnTo>
                <a:lnTo>
                  <a:pt x="591" y="1202"/>
                </a:lnTo>
                <a:lnTo>
                  <a:pt x="605" y="1208"/>
                </a:lnTo>
                <a:lnTo>
                  <a:pt x="605" y="1208"/>
                </a:lnTo>
                <a:lnTo>
                  <a:pt x="611" y="1210"/>
                </a:lnTo>
                <a:lnTo>
                  <a:pt x="617" y="1208"/>
                </a:lnTo>
                <a:lnTo>
                  <a:pt x="621" y="1206"/>
                </a:lnTo>
                <a:lnTo>
                  <a:pt x="625" y="1204"/>
                </a:lnTo>
                <a:lnTo>
                  <a:pt x="625" y="1204"/>
                </a:lnTo>
                <a:lnTo>
                  <a:pt x="637" y="1202"/>
                </a:lnTo>
                <a:lnTo>
                  <a:pt x="651" y="1198"/>
                </a:lnTo>
                <a:lnTo>
                  <a:pt x="663" y="1190"/>
                </a:lnTo>
                <a:lnTo>
                  <a:pt x="677" y="1182"/>
                </a:lnTo>
                <a:lnTo>
                  <a:pt x="701" y="1164"/>
                </a:lnTo>
                <a:lnTo>
                  <a:pt x="719" y="1148"/>
                </a:lnTo>
                <a:lnTo>
                  <a:pt x="719" y="1148"/>
                </a:lnTo>
                <a:lnTo>
                  <a:pt x="753" y="1118"/>
                </a:lnTo>
                <a:lnTo>
                  <a:pt x="785" y="1086"/>
                </a:lnTo>
                <a:lnTo>
                  <a:pt x="815" y="1052"/>
                </a:lnTo>
                <a:lnTo>
                  <a:pt x="827" y="1032"/>
                </a:lnTo>
                <a:lnTo>
                  <a:pt x="841" y="1014"/>
                </a:lnTo>
                <a:lnTo>
                  <a:pt x="841" y="1014"/>
                </a:lnTo>
                <a:lnTo>
                  <a:pt x="843" y="1006"/>
                </a:lnTo>
                <a:lnTo>
                  <a:pt x="843" y="1000"/>
                </a:lnTo>
                <a:lnTo>
                  <a:pt x="843" y="1000"/>
                </a:lnTo>
                <a:lnTo>
                  <a:pt x="843" y="996"/>
                </a:lnTo>
                <a:lnTo>
                  <a:pt x="843" y="992"/>
                </a:lnTo>
                <a:lnTo>
                  <a:pt x="841" y="988"/>
                </a:lnTo>
                <a:lnTo>
                  <a:pt x="837" y="984"/>
                </a:lnTo>
                <a:lnTo>
                  <a:pt x="837" y="984"/>
                </a:lnTo>
                <a:lnTo>
                  <a:pt x="829" y="976"/>
                </a:lnTo>
                <a:lnTo>
                  <a:pt x="819" y="968"/>
                </a:lnTo>
                <a:lnTo>
                  <a:pt x="801" y="954"/>
                </a:lnTo>
                <a:lnTo>
                  <a:pt x="801" y="954"/>
                </a:lnTo>
                <a:lnTo>
                  <a:pt x="781" y="938"/>
                </a:lnTo>
                <a:lnTo>
                  <a:pt x="761" y="922"/>
                </a:lnTo>
                <a:lnTo>
                  <a:pt x="761" y="922"/>
                </a:lnTo>
                <a:lnTo>
                  <a:pt x="747" y="908"/>
                </a:lnTo>
                <a:lnTo>
                  <a:pt x="735" y="893"/>
                </a:lnTo>
                <a:lnTo>
                  <a:pt x="727" y="877"/>
                </a:lnTo>
                <a:lnTo>
                  <a:pt x="719" y="859"/>
                </a:lnTo>
                <a:lnTo>
                  <a:pt x="719" y="859"/>
                </a:lnTo>
                <a:lnTo>
                  <a:pt x="717" y="843"/>
                </a:lnTo>
                <a:lnTo>
                  <a:pt x="717" y="829"/>
                </a:lnTo>
                <a:lnTo>
                  <a:pt x="719" y="815"/>
                </a:lnTo>
                <a:lnTo>
                  <a:pt x="723" y="801"/>
                </a:lnTo>
                <a:lnTo>
                  <a:pt x="729" y="789"/>
                </a:lnTo>
                <a:lnTo>
                  <a:pt x="737" y="775"/>
                </a:lnTo>
                <a:lnTo>
                  <a:pt x="747" y="765"/>
                </a:lnTo>
                <a:lnTo>
                  <a:pt x="757" y="753"/>
                </a:lnTo>
                <a:lnTo>
                  <a:pt x="757" y="753"/>
                </a:lnTo>
                <a:lnTo>
                  <a:pt x="767" y="745"/>
                </a:lnTo>
                <a:lnTo>
                  <a:pt x="779" y="737"/>
                </a:lnTo>
                <a:lnTo>
                  <a:pt x="791" y="729"/>
                </a:lnTo>
                <a:lnTo>
                  <a:pt x="805" y="725"/>
                </a:lnTo>
                <a:lnTo>
                  <a:pt x="819" y="721"/>
                </a:lnTo>
                <a:lnTo>
                  <a:pt x="833" y="719"/>
                </a:lnTo>
                <a:lnTo>
                  <a:pt x="847" y="719"/>
                </a:lnTo>
                <a:lnTo>
                  <a:pt x="861" y="721"/>
                </a:lnTo>
                <a:lnTo>
                  <a:pt x="861" y="721"/>
                </a:lnTo>
                <a:lnTo>
                  <a:pt x="877" y="727"/>
                </a:lnTo>
                <a:lnTo>
                  <a:pt x="891" y="735"/>
                </a:lnTo>
                <a:lnTo>
                  <a:pt x="903" y="745"/>
                </a:lnTo>
                <a:lnTo>
                  <a:pt x="915" y="757"/>
                </a:lnTo>
                <a:lnTo>
                  <a:pt x="915" y="757"/>
                </a:lnTo>
                <a:lnTo>
                  <a:pt x="921" y="765"/>
                </a:lnTo>
                <a:lnTo>
                  <a:pt x="926" y="775"/>
                </a:lnTo>
                <a:lnTo>
                  <a:pt x="934" y="797"/>
                </a:lnTo>
                <a:lnTo>
                  <a:pt x="942" y="819"/>
                </a:lnTo>
                <a:lnTo>
                  <a:pt x="948" y="827"/>
                </a:lnTo>
                <a:lnTo>
                  <a:pt x="956" y="835"/>
                </a:lnTo>
                <a:lnTo>
                  <a:pt x="956" y="835"/>
                </a:lnTo>
                <a:lnTo>
                  <a:pt x="960" y="839"/>
                </a:lnTo>
                <a:lnTo>
                  <a:pt x="966" y="841"/>
                </a:lnTo>
                <a:lnTo>
                  <a:pt x="972" y="841"/>
                </a:lnTo>
                <a:lnTo>
                  <a:pt x="976" y="841"/>
                </a:lnTo>
                <a:lnTo>
                  <a:pt x="980" y="839"/>
                </a:lnTo>
                <a:lnTo>
                  <a:pt x="986" y="835"/>
                </a:lnTo>
                <a:lnTo>
                  <a:pt x="988" y="831"/>
                </a:lnTo>
                <a:lnTo>
                  <a:pt x="992" y="825"/>
                </a:lnTo>
                <a:lnTo>
                  <a:pt x="992" y="825"/>
                </a:lnTo>
                <a:lnTo>
                  <a:pt x="992" y="817"/>
                </a:lnTo>
                <a:lnTo>
                  <a:pt x="994" y="809"/>
                </a:lnTo>
                <a:lnTo>
                  <a:pt x="994" y="809"/>
                </a:lnTo>
                <a:lnTo>
                  <a:pt x="1022" y="789"/>
                </a:lnTo>
                <a:lnTo>
                  <a:pt x="1050" y="765"/>
                </a:lnTo>
                <a:lnTo>
                  <a:pt x="1078" y="741"/>
                </a:lnTo>
                <a:lnTo>
                  <a:pt x="1104" y="717"/>
                </a:lnTo>
                <a:lnTo>
                  <a:pt x="1154" y="665"/>
                </a:lnTo>
                <a:lnTo>
                  <a:pt x="1200" y="611"/>
                </a:lnTo>
                <a:lnTo>
                  <a:pt x="1200" y="611"/>
                </a:lnTo>
                <a:lnTo>
                  <a:pt x="1206" y="601"/>
                </a:lnTo>
                <a:lnTo>
                  <a:pt x="1208" y="591"/>
                </a:lnTo>
                <a:lnTo>
                  <a:pt x="1206" y="581"/>
                </a:lnTo>
                <a:lnTo>
                  <a:pt x="1204" y="577"/>
                </a:lnTo>
                <a:lnTo>
                  <a:pt x="1200" y="573"/>
                </a:lnTo>
                <a:lnTo>
                  <a:pt x="1200" y="573"/>
                </a:lnTo>
                <a:lnTo>
                  <a:pt x="1156" y="535"/>
                </a:lnTo>
                <a:lnTo>
                  <a:pt x="1114" y="497"/>
                </a:lnTo>
                <a:lnTo>
                  <a:pt x="1074" y="457"/>
                </a:lnTo>
                <a:lnTo>
                  <a:pt x="1054" y="435"/>
                </a:lnTo>
                <a:lnTo>
                  <a:pt x="1036" y="413"/>
                </a:lnTo>
                <a:lnTo>
                  <a:pt x="1036" y="413"/>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62"/>
          <p:cNvSpPr>
            <a:spLocks noEditPoints="1"/>
          </p:cNvSpPr>
          <p:nvPr/>
        </p:nvSpPr>
        <p:spPr bwMode="auto">
          <a:xfrm>
            <a:off x="10320552" y="1261064"/>
            <a:ext cx="363804" cy="366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5"/>
          <p:cNvSpPr>
            <a:spLocks noEditPoints="1"/>
          </p:cNvSpPr>
          <p:nvPr/>
        </p:nvSpPr>
        <p:spPr bwMode="auto">
          <a:xfrm>
            <a:off x="6323950" y="1275379"/>
            <a:ext cx="360040" cy="36004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6"/>
          <p:cNvSpPr>
            <a:spLocks noEditPoints="1"/>
          </p:cNvSpPr>
          <p:nvPr/>
        </p:nvSpPr>
        <p:spPr bwMode="auto">
          <a:xfrm>
            <a:off x="8167665" y="1309086"/>
            <a:ext cx="344587" cy="303922"/>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44"/>
          <p:cNvSpPr>
            <a:spLocks noEditPoints="1"/>
          </p:cNvSpPr>
          <p:nvPr/>
        </p:nvSpPr>
        <p:spPr bwMode="auto">
          <a:xfrm>
            <a:off x="4346121" y="1324473"/>
            <a:ext cx="359591" cy="311833"/>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7" name="Connecteur droit 36"/>
          <p:cNvCxnSpPr/>
          <p:nvPr/>
        </p:nvCxnSpPr>
        <p:spPr>
          <a:xfrm flipH="1">
            <a:off x="5130853" y="1882428"/>
            <a:ext cx="475242" cy="180376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7372187" y="1969692"/>
            <a:ext cx="470020" cy="89690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8874146" y="1945893"/>
            <a:ext cx="298481" cy="13101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10192393" y="1969692"/>
            <a:ext cx="804925" cy="150055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Freeform 122"/>
          <p:cNvSpPr>
            <a:spLocks/>
          </p:cNvSpPr>
          <p:nvPr/>
        </p:nvSpPr>
        <p:spPr bwMode="auto">
          <a:xfrm>
            <a:off x="8869664" y="5121150"/>
            <a:ext cx="360040" cy="360040"/>
          </a:xfrm>
          <a:custGeom>
            <a:avLst/>
            <a:gdLst/>
            <a:ahLst/>
            <a:cxnLst>
              <a:cxn ang="0">
                <a:pos x="60" y="52"/>
              </a:cxn>
              <a:cxn ang="0">
                <a:pos x="49" y="48"/>
              </a:cxn>
              <a:cxn ang="0">
                <a:pos x="45" y="53"/>
              </a:cxn>
              <a:cxn ang="0">
                <a:pos x="46" y="62"/>
              </a:cxn>
              <a:cxn ang="0">
                <a:pos x="46" y="62"/>
              </a:cxn>
              <a:cxn ang="0">
                <a:pos x="45" y="62"/>
              </a:cxn>
              <a:cxn ang="0">
                <a:pos x="32" y="63"/>
              </a:cxn>
              <a:cxn ang="0">
                <a:pos x="26" y="59"/>
              </a:cxn>
              <a:cxn ang="0">
                <a:pos x="31" y="48"/>
              </a:cxn>
              <a:cxn ang="0">
                <a:pos x="23" y="41"/>
              </a:cxn>
              <a:cxn ang="0">
                <a:pos x="15" y="48"/>
              </a:cxn>
              <a:cxn ang="0">
                <a:pos x="19" y="58"/>
              </a:cxn>
              <a:cxn ang="0">
                <a:pos x="17" y="62"/>
              </a:cxn>
              <a:cxn ang="0">
                <a:pos x="13" y="63"/>
              </a:cxn>
              <a:cxn ang="0">
                <a:pos x="3" y="62"/>
              </a:cxn>
              <a:cxn ang="0">
                <a:pos x="0" y="62"/>
              </a:cxn>
              <a:cxn ang="0">
                <a:pos x="0" y="62"/>
              </a:cxn>
              <a:cxn ang="0">
                <a:pos x="0" y="62"/>
              </a:cxn>
              <a:cxn ang="0">
                <a:pos x="0" y="21"/>
              </a:cxn>
              <a:cxn ang="0">
                <a:pos x="3" y="21"/>
              </a:cxn>
              <a:cxn ang="0">
                <a:pos x="13" y="22"/>
              </a:cxn>
              <a:cxn ang="0">
                <a:pos x="17" y="21"/>
              </a:cxn>
              <a:cxn ang="0">
                <a:pos x="19" y="17"/>
              </a:cxn>
              <a:cxn ang="0">
                <a:pos x="15" y="7"/>
              </a:cxn>
              <a:cxn ang="0">
                <a:pos x="23" y="0"/>
              </a:cxn>
              <a:cxn ang="0">
                <a:pos x="31" y="7"/>
              </a:cxn>
              <a:cxn ang="0">
                <a:pos x="26" y="18"/>
              </a:cxn>
              <a:cxn ang="0">
                <a:pos x="32" y="22"/>
              </a:cxn>
              <a:cxn ang="0">
                <a:pos x="46" y="21"/>
              </a:cxn>
              <a:cxn ang="0">
                <a:pos x="46" y="21"/>
              </a:cxn>
              <a:cxn ang="0">
                <a:pos x="46" y="24"/>
              </a:cxn>
              <a:cxn ang="0">
                <a:pos x="45" y="34"/>
              </a:cxn>
              <a:cxn ang="0">
                <a:pos x="46" y="38"/>
              </a:cxn>
              <a:cxn ang="0">
                <a:pos x="50" y="40"/>
              </a:cxn>
              <a:cxn ang="0">
                <a:pos x="60" y="36"/>
              </a:cxn>
              <a:cxn ang="0">
                <a:pos x="67" y="44"/>
              </a:cxn>
              <a:cxn ang="0">
                <a:pos x="60" y="52"/>
              </a:cxn>
            </a:cxnLst>
            <a:rect l="0" t="0" r="r" b="b"/>
            <a:pathLst>
              <a:path w="67" h="63">
                <a:moveTo>
                  <a:pt x="60" y="52"/>
                </a:moveTo>
                <a:cubicBezTo>
                  <a:pt x="55" y="52"/>
                  <a:pt x="54" y="48"/>
                  <a:pt x="49" y="48"/>
                </a:cubicBezTo>
                <a:cubicBezTo>
                  <a:pt x="46" y="48"/>
                  <a:pt x="45" y="50"/>
                  <a:pt x="45" y="53"/>
                </a:cubicBezTo>
                <a:cubicBezTo>
                  <a:pt x="45" y="56"/>
                  <a:pt x="46" y="59"/>
                  <a:pt x="46" y="62"/>
                </a:cubicBezTo>
                <a:cubicBezTo>
                  <a:pt x="46" y="62"/>
                  <a:pt x="46" y="62"/>
                  <a:pt x="46" y="62"/>
                </a:cubicBezTo>
                <a:cubicBezTo>
                  <a:pt x="46" y="62"/>
                  <a:pt x="45" y="62"/>
                  <a:pt x="45" y="62"/>
                </a:cubicBezTo>
                <a:cubicBezTo>
                  <a:pt x="41" y="62"/>
                  <a:pt x="36" y="63"/>
                  <a:pt x="32" y="63"/>
                </a:cubicBezTo>
                <a:cubicBezTo>
                  <a:pt x="29" y="63"/>
                  <a:pt x="26" y="62"/>
                  <a:pt x="26" y="59"/>
                </a:cubicBezTo>
                <a:cubicBezTo>
                  <a:pt x="26" y="54"/>
                  <a:pt x="31" y="53"/>
                  <a:pt x="31" y="48"/>
                </a:cubicBezTo>
                <a:cubicBezTo>
                  <a:pt x="31" y="44"/>
                  <a:pt x="27" y="41"/>
                  <a:pt x="23" y="41"/>
                </a:cubicBezTo>
                <a:cubicBezTo>
                  <a:pt x="19" y="41"/>
                  <a:pt x="15" y="44"/>
                  <a:pt x="15" y="48"/>
                </a:cubicBezTo>
                <a:cubicBezTo>
                  <a:pt x="15" y="53"/>
                  <a:pt x="19" y="56"/>
                  <a:pt x="19" y="58"/>
                </a:cubicBezTo>
                <a:cubicBezTo>
                  <a:pt x="19" y="60"/>
                  <a:pt x="18" y="61"/>
                  <a:pt x="17" y="62"/>
                </a:cubicBezTo>
                <a:cubicBezTo>
                  <a:pt x="16" y="63"/>
                  <a:pt x="14" y="63"/>
                  <a:pt x="13" y="63"/>
                </a:cubicBezTo>
                <a:cubicBezTo>
                  <a:pt x="9" y="63"/>
                  <a:pt x="6" y="63"/>
                  <a:pt x="3" y="62"/>
                </a:cubicBezTo>
                <a:cubicBezTo>
                  <a:pt x="2" y="62"/>
                  <a:pt x="1" y="62"/>
                  <a:pt x="0" y="62"/>
                </a:cubicBezTo>
                <a:cubicBezTo>
                  <a:pt x="0" y="62"/>
                  <a:pt x="0" y="62"/>
                  <a:pt x="0" y="62"/>
                </a:cubicBezTo>
                <a:cubicBezTo>
                  <a:pt x="0" y="62"/>
                  <a:pt x="0" y="62"/>
                  <a:pt x="0" y="62"/>
                </a:cubicBezTo>
                <a:cubicBezTo>
                  <a:pt x="0" y="21"/>
                  <a:pt x="0" y="21"/>
                  <a:pt x="0" y="21"/>
                </a:cubicBezTo>
                <a:cubicBezTo>
                  <a:pt x="0" y="21"/>
                  <a:pt x="2" y="21"/>
                  <a:pt x="3" y="21"/>
                </a:cubicBezTo>
                <a:cubicBezTo>
                  <a:pt x="6" y="22"/>
                  <a:pt x="9" y="22"/>
                  <a:pt x="13" y="22"/>
                </a:cubicBezTo>
                <a:cubicBezTo>
                  <a:pt x="14" y="22"/>
                  <a:pt x="16" y="22"/>
                  <a:pt x="17" y="21"/>
                </a:cubicBezTo>
                <a:cubicBezTo>
                  <a:pt x="18" y="20"/>
                  <a:pt x="19" y="19"/>
                  <a:pt x="19" y="17"/>
                </a:cubicBezTo>
                <a:cubicBezTo>
                  <a:pt x="19" y="15"/>
                  <a:pt x="15" y="12"/>
                  <a:pt x="15" y="7"/>
                </a:cubicBezTo>
                <a:cubicBezTo>
                  <a:pt x="15" y="3"/>
                  <a:pt x="19" y="0"/>
                  <a:pt x="23" y="0"/>
                </a:cubicBezTo>
                <a:cubicBezTo>
                  <a:pt x="27" y="0"/>
                  <a:pt x="31" y="3"/>
                  <a:pt x="31" y="7"/>
                </a:cubicBezTo>
                <a:cubicBezTo>
                  <a:pt x="31" y="12"/>
                  <a:pt x="26" y="13"/>
                  <a:pt x="26" y="18"/>
                </a:cubicBezTo>
                <a:cubicBezTo>
                  <a:pt x="26" y="21"/>
                  <a:pt x="29" y="22"/>
                  <a:pt x="32" y="22"/>
                </a:cubicBezTo>
                <a:cubicBezTo>
                  <a:pt x="37" y="22"/>
                  <a:pt x="41" y="21"/>
                  <a:pt x="46" y="21"/>
                </a:cubicBezTo>
                <a:cubicBezTo>
                  <a:pt x="46" y="21"/>
                  <a:pt x="46" y="21"/>
                  <a:pt x="46" y="21"/>
                </a:cubicBezTo>
                <a:cubicBezTo>
                  <a:pt x="46" y="21"/>
                  <a:pt x="46" y="23"/>
                  <a:pt x="46" y="24"/>
                </a:cubicBezTo>
                <a:cubicBezTo>
                  <a:pt x="45" y="27"/>
                  <a:pt x="45" y="30"/>
                  <a:pt x="45" y="34"/>
                </a:cubicBezTo>
                <a:cubicBezTo>
                  <a:pt x="45" y="35"/>
                  <a:pt x="45" y="37"/>
                  <a:pt x="46" y="38"/>
                </a:cubicBezTo>
                <a:cubicBezTo>
                  <a:pt x="47" y="39"/>
                  <a:pt x="48" y="40"/>
                  <a:pt x="50" y="40"/>
                </a:cubicBezTo>
                <a:cubicBezTo>
                  <a:pt x="52" y="40"/>
                  <a:pt x="55" y="36"/>
                  <a:pt x="60" y="36"/>
                </a:cubicBezTo>
                <a:cubicBezTo>
                  <a:pt x="64" y="36"/>
                  <a:pt x="67" y="40"/>
                  <a:pt x="67" y="44"/>
                </a:cubicBezTo>
                <a:cubicBezTo>
                  <a:pt x="67" y="49"/>
                  <a:pt x="64" y="52"/>
                  <a:pt x="60" y="52"/>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368" y="3610746"/>
            <a:ext cx="954612" cy="707142"/>
          </a:xfrm>
          <a:prstGeom prst="rect">
            <a:avLst/>
          </a:prstGeom>
          <a:noFill/>
          <a:ln w="9525">
            <a:noFill/>
            <a:miter lim="800000"/>
            <a:headEnd/>
            <a:tailEnd/>
          </a:ln>
          <a:effectLst/>
        </p:spPr>
      </p:pic>
      <p:sp>
        <p:nvSpPr>
          <p:cNvPr id="43" name="Flèche droite 42"/>
          <p:cNvSpPr/>
          <p:nvPr/>
        </p:nvSpPr>
        <p:spPr>
          <a:xfrm>
            <a:off x="2139640" y="4286350"/>
            <a:ext cx="1043398" cy="61273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p:cNvCxnSpPr/>
          <p:nvPr/>
        </p:nvCxnSpPr>
        <p:spPr>
          <a:xfrm>
            <a:off x="1040166" y="1759936"/>
            <a:ext cx="8508" cy="159979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6" name="Group 12"/>
          <p:cNvGrpSpPr/>
          <p:nvPr/>
        </p:nvGrpSpPr>
        <p:grpSpPr>
          <a:xfrm>
            <a:off x="48778" y="1182895"/>
            <a:ext cx="500532" cy="462843"/>
            <a:chOff x="4171781" y="1759658"/>
            <a:chExt cx="1033463" cy="1033463"/>
          </a:xfrm>
          <a:solidFill>
            <a:schemeClr val="accent6"/>
          </a:solidFill>
        </p:grpSpPr>
        <p:sp>
          <p:nvSpPr>
            <p:cNvPr id="47" name="Freeform 8"/>
            <p:cNvSpPr>
              <a:spLocks/>
            </p:cNvSpPr>
            <p:nvPr/>
          </p:nvSpPr>
          <p:spPr bwMode="auto">
            <a:xfrm>
              <a:off x="4171781" y="1759658"/>
              <a:ext cx="1033463" cy="1033463"/>
            </a:xfrm>
            <a:custGeom>
              <a:avLst/>
              <a:gdLst>
                <a:gd name="T0" fmla="*/ 617 w 1112"/>
                <a:gd name="T1" fmla="*/ 5 h 1035"/>
                <a:gd name="T2" fmla="*/ 761 w 1112"/>
                <a:gd name="T3" fmla="*/ 47 h 1035"/>
                <a:gd name="T4" fmla="*/ 889 w 1112"/>
                <a:gd name="T5" fmla="*/ 128 h 1035"/>
                <a:gd name="T6" fmla="*/ 1001 w 1112"/>
                <a:gd name="T7" fmla="*/ 254 h 1035"/>
                <a:gd name="T8" fmla="*/ 1077 w 1112"/>
                <a:gd name="T9" fmla="*/ 386 h 1035"/>
                <a:gd name="T10" fmla="*/ 1112 w 1112"/>
                <a:gd name="T11" fmla="*/ 519 h 1035"/>
                <a:gd name="T12" fmla="*/ 1098 w 1112"/>
                <a:gd name="T13" fmla="*/ 638 h 1035"/>
                <a:gd name="T14" fmla="*/ 1045 w 1112"/>
                <a:gd name="T15" fmla="*/ 742 h 1035"/>
                <a:gd name="T16" fmla="*/ 959 w 1112"/>
                <a:gd name="T17" fmla="*/ 824 h 1035"/>
                <a:gd name="T18" fmla="*/ 903 w 1112"/>
                <a:gd name="T19" fmla="*/ 856 h 1035"/>
                <a:gd name="T20" fmla="*/ 891 w 1112"/>
                <a:gd name="T21" fmla="*/ 854 h 1035"/>
                <a:gd name="T22" fmla="*/ 889 w 1112"/>
                <a:gd name="T23" fmla="*/ 849 h 1035"/>
                <a:gd name="T24" fmla="*/ 896 w 1112"/>
                <a:gd name="T25" fmla="*/ 842 h 1035"/>
                <a:gd name="T26" fmla="*/ 901 w 1112"/>
                <a:gd name="T27" fmla="*/ 840 h 1035"/>
                <a:gd name="T28" fmla="*/ 903 w 1112"/>
                <a:gd name="T29" fmla="*/ 838 h 1035"/>
                <a:gd name="T30" fmla="*/ 994 w 1112"/>
                <a:gd name="T31" fmla="*/ 770 h 1035"/>
                <a:gd name="T32" fmla="*/ 1059 w 1112"/>
                <a:gd name="T33" fmla="*/ 675 h 1035"/>
                <a:gd name="T34" fmla="*/ 1084 w 1112"/>
                <a:gd name="T35" fmla="*/ 563 h 1035"/>
                <a:gd name="T36" fmla="*/ 1068 w 1112"/>
                <a:gd name="T37" fmla="*/ 447 h 1035"/>
                <a:gd name="T38" fmla="*/ 1001 w 1112"/>
                <a:gd name="T39" fmla="*/ 302 h 1035"/>
                <a:gd name="T40" fmla="*/ 908 w 1112"/>
                <a:gd name="T41" fmla="*/ 184 h 1035"/>
                <a:gd name="T42" fmla="*/ 800 w 1112"/>
                <a:gd name="T43" fmla="*/ 93 h 1035"/>
                <a:gd name="T44" fmla="*/ 670 w 1112"/>
                <a:gd name="T45" fmla="*/ 37 h 1035"/>
                <a:gd name="T46" fmla="*/ 531 w 1112"/>
                <a:gd name="T47" fmla="*/ 19 h 1035"/>
                <a:gd name="T48" fmla="*/ 389 w 1112"/>
                <a:gd name="T49" fmla="*/ 40 h 1035"/>
                <a:gd name="T50" fmla="*/ 254 w 1112"/>
                <a:gd name="T51" fmla="*/ 100 h 1035"/>
                <a:gd name="T52" fmla="*/ 142 w 1112"/>
                <a:gd name="T53" fmla="*/ 193 h 1035"/>
                <a:gd name="T54" fmla="*/ 63 w 1112"/>
                <a:gd name="T55" fmla="*/ 314 h 1035"/>
                <a:gd name="T56" fmla="*/ 26 w 1112"/>
                <a:gd name="T57" fmla="*/ 456 h 1035"/>
                <a:gd name="T58" fmla="*/ 42 w 1112"/>
                <a:gd name="T59" fmla="*/ 603 h 1035"/>
                <a:gd name="T60" fmla="*/ 100 w 1112"/>
                <a:gd name="T61" fmla="*/ 735 h 1035"/>
                <a:gd name="T62" fmla="*/ 184 w 1112"/>
                <a:gd name="T63" fmla="*/ 849 h 1035"/>
                <a:gd name="T64" fmla="*/ 293 w 1112"/>
                <a:gd name="T65" fmla="*/ 938 h 1035"/>
                <a:gd name="T66" fmla="*/ 419 w 1112"/>
                <a:gd name="T67" fmla="*/ 996 h 1035"/>
                <a:gd name="T68" fmla="*/ 556 w 1112"/>
                <a:gd name="T69" fmla="*/ 1019 h 1035"/>
                <a:gd name="T70" fmla="*/ 693 w 1112"/>
                <a:gd name="T71" fmla="*/ 1005 h 1035"/>
                <a:gd name="T72" fmla="*/ 824 w 1112"/>
                <a:gd name="T73" fmla="*/ 954 h 1035"/>
                <a:gd name="T74" fmla="*/ 938 w 1112"/>
                <a:gd name="T75" fmla="*/ 870 h 1035"/>
                <a:gd name="T76" fmla="*/ 1033 w 1112"/>
                <a:gd name="T77" fmla="*/ 766 h 1035"/>
                <a:gd name="T78" fmla="*/ 1077 w 1112"/>
                <a:gd name="T79" fmla="*/ 705 h 1035"/>
                <a:gd name="T80" fmla="*/ 1087 w 1112"/>
                <a:gd name="T81" fmla="*/ 700 h 1035"/>
                <a:gd name="T82" fmla="*/ 1096 w 1112"/>
                <a:gd name="T83" fmla="*/ 700 h 1035"/>
                <a:gd name="T84" fmla="*/ 1101 w 1112"/>
                <a:gd name="T85" fmla="*/ 705 h 1035"/>
                <a:gd name="T86" fmla="*/ 1066 w 1112"/>
                <a:gd name="T87" fmla="*/ 759 h 1035"/>
                <a:gd name="T88" fmla="*/ 970 w 1112"/>
                <a:gd name="T89" fmla="*/ 866 h 1035"/>
                <a:gd name="T90" fmla="*/ 840 w 1112"/>
                <a:gd name="T91" fmla="*/ 963 h 1035"/>
                <a:gd name="T92" fmla="*/ 686 w 1112"/>
                <a:gd name="T93" fmla="*/ 1024 h 1035"/>
                <a:gd name="T94" fmla="*/ 542 w 1112"/>
                <a:gd name="T95" fmla="*/ 1035 h 1035"/>
                <a:gd name="T96" fmla="*/ 403 w 1112"/>
                <a:gd name="T97" fmla="*/ 1012 h 1035"/>
                <a:gd name="T98" fmla="*/ 270 w 1112"/>
                <a:gd name="T99" fmla="*/ 952 h 1035"/>
                <a:gd name="T100" fmla="*/ 156 w 1112"/>
                <a:gd name="T101" fmla="*/ 859 h 1035"/>
                <a:gd name="T102" fmla="*/ 67 w 1112"/>
                <a:gd name="T103" fmla="*/ 738 h 1035"/>
                <a:gd name="T104" fmla="*/ 12 w 1112"/>
                <a:gd name="T105" fmla="*/ 600 h 1035"/>
                <a:gd name="T106" fmla="*/ 0 w 1112"/>
                <a:gd name="T107" fmla="*/ 456 h 1035"/>
                <a:gd name="T108" fmla="*/ 35 w 1112"/>
                <a:gd name="T109" fmla="*/ 316 h 1035"/>
                <a:gd name="T110" fmla="*/ 109 w 1112"/>
                <a:gd name="T111" fmla="*/ 200 h 1035"/>
                <a:gd name="T112" fmla="*/ 212 w 1112"/>
                <a:gd name="T113" fmla="*/ 107 h 1035"/>
                <a:gd name="T114" fmla="*/ 337 w 1112"/>
                <a:gd name="T115" fmla="*/ 40 h 1035"/>
                <a:gd name="T116" fmla="*/ 472 w 1112"/>
                <a:gd name="T117" fmla="*/ 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2" h="1035">
                  <a:moveTo>
                    <a:pt x="540" y="0"/>
                  </a:moveTo>
                  <a:lnTo>
                    <a:pt x="617" y="5"/>
                  </a:lnTo>
                  <a:lnTo>
                    <a:pt x="691" y="21"/>
                  </a:lnTo>
                  <a:lnTo>
                    <a:pt x="761" y="47"/>
                  </a:lnTo>
                  <a:lnTo>
                    <a:pt x="828" y="84"/>
                  </a:lnTo>
                  <a:lnTo>
                    <a:pt x="889" y="128"/>
                  </a:lnTo>
                  <a:lnTo>
                    <a:pt x="949" y="186"/>
                  </a:lnTo>
                  <a:lnTo>
                    <a:pt x="1001" y="254"/>
                  </a:lnTo>
                  <a:lnTo>
                    <a:pt x="1045" y="323"/>
                  </a:lnTo>
                  <a:lnTo>
                    <a:pt x="1077" y="386"/>
                  </a:lnTo>
                  <a:lnTo>
                    <a:pt x="1101" y="451"/>
                  </a:lnTo>
                  <a:lnTo>
                    <a:pt x="1112" y="519"/>
                  </a:lnTo>
                  <a:lnTo>
                    <a:pt x="1112" y="579"/>
                  </a:lnTo>
                  <a:lnTo>
                    <a:pt x="1098" y="638"/>
                  </a:lnTo>
                  <a:lnTo>
                    <a:pt x="1077" y="691"/>
                  </a:lnTo>
                  <a:lnTo>
                    <a:pt x="1045" y="742"/>
                  </a:lnTo>
                  <a:lnTo>
                    <a:pt x="1005" y="786"/>
                  </a:lnTo>
                  <a:lnTo>
                    <a:pt x="959" y="824"/>
                  </a:lnTo>
                  <a:lnTo>
                    <a:pt x="908" y="854"/>
                  </a:lnTo>
                  <a:lnTo>
                    <a:pt x="903" y="856"/>
                  </a:lnTo>
                  <a:lnTo>
                    <a:pt x="896" y="856"/>
                  </a:lnTo>
                  <a:lnTo>
                    <a:pt x="891" y="854"/>
                  </a:lnTo>
                  <a:lnTo>
                    <a:pt x="889" y="852"/>
                  </a:lnTo>
                  <a:lnTo>
                    <a:pt x="889" y="849"/>
                  </a:lnTo>
                  <a:lnTo>
                    <a:pt x="891" y="845"/>
                  </a:lnTo>
                  <a:lnTo>
                    <a:pt x="896" y="842"/>
                  </a:lnTo>
                  <a:lnTo>
                    <a:pt x="898" y="840"/>
                  </a:lnTo>
                  <a:lnTo>
                    <a:pt x="901" y="840"/>
                  </a:lnTo>
                  <a:lnTo>
                    <a:pt x="901" y="838"/>
                  </a:lnTo>
                  <a:lnTo>
                    <a:pt x="903" y="838"/>
                  </a:lnTo>
                  <a:lnTo>
                    <a:pt x="949" y="807"/>
                  </a:lnTo>
                  <a:lnTo>
                    <a:pt x="994" y="770"/>
                  </a:lnTo>
                  <a:lnTo>
                    <a:pt x="1029" y="728"/>
                  </a:lnTo>
                  <a:lnTo>
                    <a:pt x="1059" y="675"/>
                  </a:lnTo>
                  <a:lnTo>
                    <a:pt x="1077" y="621"/>
                  </a:lnTo>
                  <a:lnTo>
                    <a:pt x="1084" y="563"/>
                  </a:lnTo>
                  <a:lnTo>
                    <a:pt x="1082" y="505"/>
                  </a:lnTo>
                  <a:lnTo>
                    <a:pt x="1068" y="447"/>
                  </a:lnTo>
                  <a:lnTo>
                    <a:pt x="1040" y="372"/>
                  </a:lnTo>
                  <a:lnTo>
                    <a:pt x="1001" y="302"/>
                  </a:lnTo>
                  <a:lnTo>
                    <a:pt x="954" y="237"/>
                  </a:lnTo>
                  <a:lnTo>
                    <a:pt x="908" y="184"/>
                  </a:lnTo>
                  <a:lnTo>
                    <a:pt x="859" y="135"/>
                  </a:lnTo>
                  <a:lnTo>
                    <a:pt x="800" y="93"/>
                  </a:lnTo>
                  <a:lnTo>
                    <a:pt x="738" y="60"/>
                  </a:lnTo>
                  <a:lnTo>
                    <a:pt x="670" y="37"/>
                  </a:lnTo>
                  <a:lnTo>
                    <a:pt x="603" y="21"/>
                  </a:lnTo>
                  <a:lnTo>
                    <a:pt x="531" y="19"/>
                  </a:lnTo>
                  <a:lnTo>
                    <a:pt x="461" y="23"/>
                  </a:lnTo>
                  <a:lnTo>
                    <a:pt x="389" y="40"/>
                  </a:lnTo>
                  <a:lnTo>
                    <a:pt x="319" y="65"/>
                  </a:lnTo>
                  <a:lnTo>
                    <a:pt x="254" y="100"/>
                  </a:lnTo>
                  <a:lnTo>
                    <a:pt x="195" y="144"/>
                  </a:lnTo>
                  <a:lnTo>
                    <a:pt x="142" y="193"/>
                  </a:lnTo>
                  <a:lnTo>
                    <a:pt x="98" y="251"/>
                  </a:lnTo>
                  <a:lnTo>
                    <a:pt x="63" y="314"/>
                  </a:lnTo>
                  <a:lnTo>
                    <a:pt x="37" y="384"/>
                  </a:lnTo>
                  <a:lnTo>
                    <a:pt x="26" y="456"/>
                  </a:lnTo>
                  <a:lnTo>
                    <a:pt x="28" y="531"/>
                  </a:lnTo>
                  <a:lnTo>
                    <a:pt x="42" y="603"/>
                  </a:lnTo>
                  <a:lnTo>
                    <a:pt x="67" y="670"/>
                  </a:lnTo>
                  <a:lnTo>
                    <a:pt x="100" y="735"/>
                  </a:lnTo>
                  <a:lnTo>
                    <a:pt x="140" y="796"/>
                  </a:lnTo>
                  <a:lnTo>
                    <a:pt x="184" y="849"/>
                  </a:lnTo>
                  <a:lnTo>
                    <a:pt x="235" y="898"/>
                  </a:lnTo>
                  <a:lnTo>
                    <a:pt x="293" y="938"/>
                  </a:lnTo>
                  <a:lnTo>
                    <a:pt x="354" y="970"/>
                  </a:lnTo>
                  <a:lnTo>
                    <a:pt x="419" y="996"/>
                  </a:lnTo>
                  <a:lnTo>
                    <a:pt x="486" y="1012"/>
                  </a:lnTo>
                  <a:lnTo>
                    <a:pt x="556" y="1019"/>
                  </a:lnTo>
                  <a:lnTo>
                    <a:pt x="626" y="1017"/>
                  </a:lnTo>
                  <a:lnTo>
                    <a:pt x="693" y="1005"/>
                  </a:lnTo>
                  <a:lnTo>
                    <a:pt x="761" y="984"/>
                  </a:lnTo>
                  <a:lnTo>
                    <a:pt x="824" y="954"/>
                  </a:lnTo>
                  <a:lnTo>
                    <a:pt x="884" y="914"/>
                  </a:lnTo>
                  <a:lnTo>
                    <a:pt x="938" y="870"/>
                  </a:lnTo>
                  <a:lnTo>
                    <a:pt x="989" y="819"/>
                  </a:lnTo>
                  <a:lnTo>
                    <a:pt x="1033" y="766"/>
                  </a:lnTo>
                  <a:lnTo>
                    <a:pt x="1075" y="707"/>
                  </a:lnTo>
                  <a:lnTo>
                    <a:pt x="1077" y="705"/>
                  </a:lnTo>
                  <a:lnTo>
                    <a:pt x="1082" y="703"/>
                  </a:lnTo>
                  <a:lnTo>
                    <a:pt x="1087" y="700"/>
                  </a:lnTo>
                  <a:lnTo>
                    <a:pt x="1091" y="700"/>
                  </a:lnTo>
                  <a:lnTo>
                    <a:pt x="1096" y="700"/>
                  </a:lnTo>
                  <a:lnTo>
                    <a:pt x="1101" y="703"/>
                  </a:lnTo>
                  <a:lnTo>
                    <a:pt x="1101" y="705"/>
                  </a:lnTo>
                  <a:lnTo>
                    <a:pt x="1101" y="710"/>
                  </a:lnTo>
                  <a:lnTo>
                    <a:pt x="1066" y="759"/>
                  </a:lnTo>
                  <a:lnTo>
                    <a:pt x="1029" y="807"/>
                  </a:lnTo>
                  <a:lnTo>
                    <a:pt x="970" y="866"/>
                  </a:lnTo>
                  <a:lnTo>
                    <a:pt x="908" y="919"/>
                  </a:lnTo>
                  <a:lnTo>
                    <a:pt x="840" y="963"/>
                  </a:lnTo>
                  <a:lnTo>
                    <a:pt x="766" y="998"/>
                  </a:lnTo>
                  <a:lnTo>
                    <a:pt x="686" y="1024"/>
                  </a:lnTo>
                  <a:lnTo>
                    <a:pt x="614" y="1035"/>
                  </a:lnTo>
                  <a:lnTo>
                    <a:pt x="542" y="1035"/>
                  </a:lnTo>
                  <a:lnTo>
                    <a:pt x="472" y="1028"/>
                  </a:lnTo>
                  <a:lnTo>
                    <a:pt x="403" y="1012"/>
                  </a:lnTo>
                  <a:lnTo>
                    <a:pt x="335" y="987"/>
                  </a:lnTo>
                  <a:lnTo>
                    <a:pt x="270" y="952"/>
                  </a:lnTo>
                  <a:lnTo>
                    <a:pt x="212" y="910"/>
                  </a:lnTo>
                  <a:lnTo>
                    <a:pt x="156" y="859"/>
                  </a:lnTo>
                  <a:lnTo>
                    <a:pt x="107" y="800"/>
                  </a:lnTo>
                  <a:lnTo>
                    <a:pt x="67" y="738"/>
                  </a:lnTo>
                  <a:lnTo>
                    <a:pt x="35" y="672"/>
                  </a:lnTo>
                  <a:lnTo>
                    <a:pt x="12" y="600"/>
                  </a:lnTo>
                  <a:lnTo>
                    <a:pt x="0" y="528"/>
                  </a:lnTo>
                  <a:lnTo>
                    <a:pt x="0" y="456"/>
                  </a:lnTo>
                  <a:lnTo>
                    <a:pt x="12" y="382"/>
                  </a:lnTo>
                  <a:lnTo>
                    <a:pt x="35" y="316"/>
                  </a:lnTo>
                  <a:lnTo>
                    <a:pt x="67" y="254"/>
                  </a:lnTo>
                  <a:lnTo>
                    <a:pt x="109" y="200"/>
                  </a:lnTo>
                  <a:lnTo>
                    <a:pt x="158" y="149"/>
                  </a:lnTo>
                  <a:lnTo>
                    <a:pt x="212" y="107"/>
                  </a:lnTo>
                  <a:lnTo>
                    <a:pt x="272" y="70"/>
                  </a:lnTo>
                  <a:lnTo>
                    <a:pt x="337" y="40"/>
                  </a:lnTo>
                  <a:lnTo>
                    <a:pt x="403" y="19"/>
                  </a:lnTo>
                  <a:lnTo>
                    <a:pt x="472" y="5"/>
                  </a:lnTo>
                  <a:lnTo>
                    <a:pt x="5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11"/>
            <p:cNvSpPr>
              <a:spLocks noEditPoints="1"/>
            </p:cNvSpPr>
            <p:nvPr/>
          </p:nvSpPr>
          <p:spPr bwMode="auto">
            <a:xfrm>
              <a:off x="4288830" y="2039055"/>
              <a:ext cx="771694" cy="543522"/>
            </a:xfrm>
            <a:custGeom>
              <a:avLst/>
              <a:gdLst>
                <a:gd name="T0" fmla="*/ 1031 w 3587"/>
                <a:gd name="T1" fmla="*/ 1665 h 2521"/>
                <a:gd name="T2" fmla="*/ 888 w 3587"/>
                <a:gd name="T3" fmla="*/ 1505 h 2521"/>
                <a:gd name="T4" fmla="*/ 654 w 3587"/>
                <a:gd name="T5" fmla="*/ 1763 h 2521"/>
                <a:gd name="T6" fmla="*/ 811 w 3587"/>
                <a:gd name="T7" fmla="*/ 1913 h 2521"/>
                <a:gd name="T8" fmla="*/ 943 w 3587"/>
                <a:gd name="T9" fmla="*/ 1999 h 2521"/>
                <a:gd name="T10" fmla="*/ 1177 w 3587"/>
                <a:gd name="T11" fmla="*/ 2090 h 2521"/>
                <a:gd name="T12" fmla="*/ 1318 w 3587"/>
                <a:gd name="T13" fmla="*/ 2245 h 2521"/>
                <a:gd name="T14" fmla="*/ 1526 w 3587"/>
                <a:gd name="T15" fmla="*/ 2319 h 2521"/>
                <a:gd name="T16" fmla="*/ 1697 w 3587"/>
                <a:gd name="T17" fmla="*/ 2455 h 2521"/>
                <a:gd name="T18" fmla="*/ 1842 w 3587"/>
                <a:gd name="T19" fmla="*/ 2314 h 2521"/>
                <a:gd name="T20" fmla="*/ 2010 w 3587"/>
                <a:gd name="T21" fmla="*/ 2021 h 2521"/>
                <a:gd name="T22" fmla="*/ 1958 w 3587"/>
                <a:gd name="T23" fmla="*/ 1810 h 2521"/>
                <a:gd name="T24" fmla="*/ 1791 w 3587"/>
                <a:gd name="T25" fmla="*/ 1786 h 2521"/>
                <a:gd name="T26" fmla="*/ 1639 w 3587"/>
                <a:gd name="T27" fmla="*/ 1598 h 2521"/>
                <a:gd name="T28" fmla="*/ 1428 w 3587"/>
                <a:gd name="T29" fmla="*/ 1682 h 2521"/>
                <a:gd name="T30" fmla="*/ 1229 w 3587"/>
                <a:gd name="T31" fmla="*/ 1500 h 2521"/>
                <a:gd name="T32" fmla="*/ 1739 w 3587"/>
                <a:gd name="T33" fmla="*/ 151 h 2521"/>
                <a:gd name="T34" fmla="*/ 1482 w 3587"/>
                <a:gd name="T35" fmla="*/ 330 h 2521"/>
                <a:gd name="T36" fmla="*/ 1401 w 3587"/>
                <a:gd name="T37" fmla="*/ 596 h 2521"/>
                <a:gd name="T38" fmla="*/ 1349 w 3587"/>
                <a:gd name="T39" fmla="*/ 934 h 2521"/>
                <a:gd name="T40" fmla="*/ 1585 w 3587"/>
                <a:gd name="T41" fmla="*/ 1080 h 2521"/>
                <a:gd name="T42" fmla="*/ 1737 w 3587"/>
                <a:gd name="T43" fmla="*/ 1012 h 2521"/>
                <a:gd name="T44" fmla="*/ 1824 w 3587"/>
                <a:gd name="T45" fmla="*/ 684 h 2521"/>
                <a:gd name="T46" fmla="*/ 1941 w 3587"/>
                <a:gd name="T47" fmla="*/ 534 h 2521"/>
                <a:gd name="T48" fmla="*/ 2461 w 3587"/>
                <a:gd name="T49" fmla="*/ 730 h 2521"/>
                <a:gd name="T50" fmla="*/ 2898 w 3587"/>
                <a:gd name="T51" fmla="*/ 986 h 2521"/>
                <a:gd name="T52" fmla="*/ 3066 w 3587"/>
                <a:gd name="T53" fmla="*/ 1082 h 2521"/>
                <a:gd name="T54" fmla="*/ 3114 w 3587"/>
                <a:gd name="T55" fmla="*/ 1359 h 2521"/>
                <a:gd name="T56" fmla="*/ 2930 w 3587"/>
                <a:gd name="T57" fmla="*/ 1596 h 2521"/>
                <a:gd name="T58" fmla="*/ 3194 w 3587"/>
                <a:gd name="T59" fmla="*/ 306 h 2521"/>
                <a:gd name="T60" fmla="*/ 2839 w 3587"/>
                <a:gd name="T61" fmla="*/ 397 h 2521"/>
                <a:gd name="T62" fmla="*/ 2660 w 3587"/>
                <a:gd name="T63" fmla="*/ 441 h 2521"/>
                <a:gd name="T64" fmla="*/ 2391 w 3587"/>
                <a:gd name="T65" fmla="*/ 323 h 2521"/>
                <a:gd name="T66" fmla="*/ 2058 w 3587"/>
                <a:gd name="T67" fmla="*/ 124 h 2521"/>
                <a:gd name="T68" fmla="*/ 1958 w 3587"/>
                <a:gd name="T69" fmla="*/ 4 h 2521"/>
                <a:gd name="T70" fmla="*/ 2189 w 3587"/>
                <a:gd name="T71" fmla="*/ 126 h 2521"/>
                <a:gd name="T72" fmla="*/ 2490 w 3587"/>
                <a:gd name="T73" fmla="*/ 302 h 2521"/>
                <a:gd name="T74" fmla="*/ 3382 w 3587"/>
                <a:gd name="T75" fmla="*/ 189 h 2521"/>
                <a:gd name="T76" fmla="*/ 2746 w 3587"/>
                <a:gd name="T77" fmla="*/ 1717 h 2521"/>
                <a:gd name="T78" fmla="*/ 2677 w 3587"/>
                <a:gd name="T79" fmla="*/ 1847 h 2521"/>
                <a:gd name="T80" fmla="*/ 2499 w 3587"/>
                <a:gd name="T81" fmla="*/ 2000 h 2521"/>
                <a:gd name="T82" fmla="*/ 2342 w 3587"/>
                <a:gd name="T83" fmla="*/ 2064 h 2521"/>
                <a:gd name="T84" fmla="*/ 2196 w 3587"/>
                <a:gd name="T85" fmla="*/ 2211 h 2521"/>
                <a:gd name="T86" fmla="*/ 2013 w 3587"/>
                <a:gd name="T87" fmla="*/ 2145 h 2521"/>
                <a:gd name="T88" fmla="*/ 1847 w 3587"/>
                <a:gd name="T89" fmla="*/ 2433 h 2521"/>
                <a:gd name="T90" fmla="*/ 1626 w 3587"/>
                <a:gd name="T91" fmla="*/ 2510 h 2521"/>
                <a:gd name="T92" fmla="*/ 1404 w 3587"/>
                <a:gd name="T93" fmla="*/ 2345 h 2521"/>
                <a:gd name="T94" fmla="*/ 1165 w 3587"/>
                <a:gd name="T95" fmla="*/ 2159 h 2521"/>
                <a:gd name="T96" fmla="*/ 896 w 3587"/>
                <a:gd name="T97" fmla="*/ 2045 h 2521"/>
                <a:gd name="T98" fmla="*/ 649 w 3587"/>
                <a:gd name="T99" fmla="*/ 1896 h 2521"/>
                <a:gd name="T100" fmla="*/ 672 w 3587"/>
                <a:gd name="T101" fmla="*/ 1598 h 2521"/>
                <a:gd name="T102" fmla="*/ 323 w 3587"/>
                <a:gd name="T103" fmla="*/ 1504 h 2521"/>
                <a:gd name="T104" fmla="*/ 27 w 3587"/>
                <a:gd name="T105" fmla="*/ 1424 h 2521"/>
                <a:gd name="T106" fmla="*/ 248 w 3587"/>
                <a:gd name="T107" fmla="*/ 299 h 2521"/>
                <a:gd name="T108" fmla="*/ 597 w 3587"/>
                <a:gd name="T109" fmla="*/ 390 h 2521"/>
                <a:gd name="T110" fmla="*/ 895 w 3587"/>
                <a:gd name="T111" fmla="*/ 468 h 2521"/>
                <a:gd name="T112" fmla="*/ 1099 w 3587"/>
                <a:gd name="T113" fmla="*/ 384 h 2521"/>
                <a:gd name="T114" fmla="*/ 1409 w 3587"/>
                <a:gd name="T115" fmla="*/ 189 h 2521"/>
                <a:gd name="T116" fmla="*/ 1592 w 3587"/>
                <a:gd name="T117" fmla="*/ 164 h 2521"/>
                <a:gd name="T118" fmla="*/ 1877 w 3587"/>
                <a:gd name="T119" fmla="*/ 14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7" h="2521">
                  <a:moveTo>
                    <a:pt x="1229" y="1500"/>
                  </a:moveTo>
                  <a:lnTo>
                    <a:pt x="1196" y="1503"/>
                  </a:lnTo>
                  <a:lnTo>
                    <a:pt x="1169" y="1511"/>
                  </a:lnTo>
                  <a:lnTo>
                    <a:pt x="1144" y="1526"/>
                  </a:lnTo>
                  <a:lnTo>
                    <a:pt x="1120" y="1546"/>
                  </a:lnTo>
                  <a:lnTo>
                    <a:pt x="1097" y="1570"/>
                  </a:lnTo>
                  <a:lnTo>
                    <a:pt x="1074" y="1598"/>
                  </a:lnTo>
                  <a:lnTo>
                    <a:pt x="1053" y="1631"/>
                  </a:lnTo>
                  <a:lnTo>
                    <a:pt x="1031" y="1665"/>
                  </a:lnTo>
                  <a:lnTo>
                    <a:pt x="1031" y="1642"/>
                  </a:lnTo>
                  <a:lnTo>
                    <a:pt x="1025" y="1620"/>
                  </a:lnTo>
                  <a:lnTo>
                    <a:pt x="1014" y="1597"/>
                  </a:lnTo>
                  <a:lnTo>
                    <a:pt x="1000" y="1576"/>
                  </a:lnTo>
                  <a:lnTo>
                    <a:pt x="981" y="1556"/>
                  </a:lnTo>
                  <a:lnTo>
                    <a:pt x="960" y="1538"/>
                  </a:lnTo>
                  <a:lnTo>
                    <a:pt x="937" y="1523"/>
                  </a:lnTo>
                  <a:lnTo>
                    <a:pt x="914" y="1512"/>
                  </a:lnTo>
                  <a:lnTo>
                    <a:pt x="888" y="1505"/>
                  </a:lnTo>
                  <a:lnTo>
                    <a:pt x="864" y="1503"/>
                  </a:lnTo>
                  <a:lnTo>
                    <a:pt x="845" y="1504"/>
                  </a:lnTo>
                  <a:lnTo>
                    <a:pt x="828" y="1509"/>
                  </a:lnTo>
                  <a:lnTo>
                    <a:pt x="812" y="1518"/>
                  </a:lnTo>
                  <a:lnTo>
                    <a:pt x="797" y="1531"/>
                  </a:lnTo>
                  <a:lnTo>
                    <a:pt x="785" y="1548"/>
                  </a:lnTo>
                  <a:lnTo>
                    <a:pt x="667" y="1724"/>
                  </a:lnTo>
                  <a:lnTo>
                    <a:pt x="657" y="1743"/>
                  </a:lnTo>
                  <a:lnTo>
                    <a:pt x="654" y="1763"/>
                  </a:lnTo>
                  <a:lnTo>
                    <a:pt x="657" y="1784"/>
                  </a:lnTo>
                  <a:lnTo>
                    <a:pt x="665" y="1805"/>
                  </a:lnTo>
                  <a:lnTo>
                    <a:pt x="676" y="1825"/>
                  </a:lnTo>
                  <a:lnTo>
                    <a:pt x="692" y="1846"/>
                  </a:lnTo>
                  <a:lnTo>
                    <a:pt x="711" y="1865"/>
                  </a:lnTo>
                  <a:lnTo>
                    <a:pt x="733" y="1881"/>
                  </a:lnTo>
                  <a:lnTo>
                    <a:pt x="758" y="1895"/>
                  </a:lnTo>
                  <a:lnTo>
                    <a:pt x="783" y="1905"/>
                  </a:lnTo>
                  <a:lnTo>
                    <a:pt x="811" y="1913"/>
                  </a:lnTo>
                  <a:lnTo>
                    <a:pt x="838" y="1915"/>
                  </a:lnTo>
                  <a:lnTo>
                    <a:pt x="861" y="1913"/>
                  </a:lnTo>
                  <a:lnTo>
                    <a:pt x="883" y="1907"/>
                  </a:lnTo>
                  <a:lnTo>
                    <a:pt x="905" y="1898"/>
                  </a:lnTo>
                  <a:lnTo>
                    <a:pt x="925" y="1885"/>
                  </a:lnTo>
                  <a:lnTo>
                    <a:pt x="920" y="1915"/>
                  </a:lnTo>
                  <a:lnTo>
                    <a:pt x="921" y="1945"/>
                  </a:lnTo>
                  <a:lnTo>
                    <a:pt x="929" y="1972"/>
                  </a:lnTo>
                  <a:lnTo>
                    <a:pt x="943" y="1999"/>
                  </a:lnTo>
                  <a:lnTo>
                    <a:pt x="961" y="2022"/>
                  </a:lnTo>
                  <a:lnTo>
                    <a:pt x="984" y="2044"/>
                  </a:lnTo>
                  <a:lnTo>
                    <a:pt x="1010" y="2062"/>
                  </a:lnTo>
                  <a:lnTo>
                    <a:pt x="1037" y="2076"/>
                  </a:lnTo>
                  <a:lnTo>
                    <a:pt x="1067" y="2087"/>
                  </a:lnTo>
                  <a:lnTo>
                    <a:pt x="1098" y="2094"/>
                  </a:lnTo>
                  <a:lnTo>
                    <a:pt x="1129" y="2096"/>
                  </a:lnTo>
                  <a:lnTo>
                    <a:pt x="1154" y="2095"/>
                  </a:lnTo>
                  <a:lnTo>
                    <a:pt x="1177" y="2090"/>
                  </a:lnTo>
                  <a:lnTo>
                    <a:pt x="1200" y="2081"/>
                  </a:lnTo>
                  <a:lnTo>
                    <a:pt x="1220" y="2068"/>
                  </a:lnTo>
                  <a:lnTo>
                    <a:pt x="1219" y="2098"/>
                  </a:lnTo>
                  <a:lnTo>
                    <a:pt x="1223" y="2128"/>
                  </a:lnTo>
                  <a:lnTo>
                    <a:pt x="1233" y="2156"/>
                  </a:lnTo>
                  <a:lnTo>
                    <a:pt x="1249" y="2182"/>
                  </a:lnTo>
                  <a:lnTo>
                    <a:pt x="1269" y="2206"/>
                  </a:lnTo>
                  <a:lnTo>
                    <a:pt x="1292" y="2227"/>
                  </a:lnTo>
                  <a:lnTo>
                    <a:pt x="1318" y="2245"/>
                  </a:lnTo>
                  <a:lnTo>
                    <a:pt x="1347" y="2261"/>
                  </a:lnTo>
                  <a:lnTo>
                    <a:pt x="1378" y="2272"/>
                  </a:lnTo>
                  <a:lnTo>
                    <a:pt x="1409" y="2279"/>
                  </a:lnTo>
                  <a:lnTo>
                    <a:pt x="1441" y="2281"/>
                  </a:lnTo>
                  <a:lnTo>
                    <a:pt x="1471" y="2279"/>
                  </a:lnTo>
                  <a:lnTo>
                    <a:pt x="1500" y="2272"/>
                  </a:lnTo>
                  <a:lnTo>
                    <a:pt x="1527" y="2260"/>
                  </a:lnTo>
                  <a:lnTo>
                    <a:pt x="1524" y="2290"/>
                  </a:lnTo>
                  <a:lnTo>
                    <a:pt x="1526" y="2319"/>
                  </a:lnTo>
                  <a:lnTo>
                    <a:pt x="1534" y="2346"/>
                  </a:lnTo>
                  <a:lnTo>
                    <a:pt x="1545" y="2370"/>
                  </a:lnTo>
                  <a:lnTo>
                    <a:pt x="1561" y="2392"/>
                  </a:lnTo>
                  <a:lnTo>
                    <a:pt x="1579" y="2411"/>
                  </a:lnTo>
                  <a:lnTo>
                    <a:pt x="1600" y="2426"/>
                  </a:lnTo>
                  <a:lnTo>
                    <a:pt x="1624" y="2439"/>
                  </a:lnTo>
                  <a:lnTo>
                    <a:pt x="1648" y="2449"/>
                  </a:lnTo>
                  <a:lnTo>
                    <a:pt x="1672" y="2454"/>
                  </a:lnTo>
                  <a:lnTo>
                    <a:pt x="1697" y="2455"/>
                  </a:lnTo>
                  <a:lnTo>
                    <a:pt x="1717" y="2454"/>
                  </a:lnTo>
                  <a:lnTo>
                    <a:pt x="1735" y="2450"/>
                  </a:lnTo>
                  <a:lnTo>
                    <a:pt x="1752" y="2442"/>
                  </a:lnTo>
                  <a:lnTo>
                    <a:pt x="1767" y="2431"/>
                  </a:lnTo>
                  <a:lnTo>
                    <a:pt x="1780" y="2416"/>
                  </a:lnTo>
                  <a:lnTo>
                    <a:pt x="1793" y="2397"/>
                  </a:lnTo>
                  <a:lnTo>
                    <a:pt x="1807" y="2374"/>
                  </a:lnTo>
                  <a:lnTo>
                    <a:pt x="1824" y="2346"/>
                  </a:lnTo>
                  <a:lnTo>
                    <a:pt x="1842" y="2314"/>
                  </a:lnTo>
                  <a:lnTo>
                    <a:pt x="1860" y="2281"/>
                  </a:lnTo>
                  <a:lnTo>
                    <a:pt x="1880" y="2246"/>
                  </a:lnTo>
                  <a:lnTo>
                    <a:pt x="1901" y="2210"/>
                  </a:lnTo>
                  <a:lnTo>
                    <a:pt x="1921" y="2175"/>
                  </a:lnTo>
                  <a:lnTo>
                    <a:pt x="1941" y="2140"/>
                  </a:lnTo>
                  <a:lnTo>
                    <a:pt x="1960" y="2106"/>
                  </a:lnTo>
                  <a:lnTo>
                    <a:pt x="1979" y="2075"/>
                  </a:lnTo>
                  <a:lnTo>
                    <a:pt x="1994" y="2046"/>
                  </a:lnTo>
                  <a:lnTo>
                    <a:pt x="2010" y="2021"/>
                  </a:lnTo>
                  <a:lnTo>
                    <a:pt x="2024" y="1992"/>
                  </a:lnTo>
                  <a:lnTo>
                    <a:pt x="2032" y="1963"/>
                  </a:lnTo>
                  <a:lnTo>
                    <a:pt x="2034" y="1936"/>
                  </a:lnTo>
                  <a:lnTo>
                    <a:pt x="2031" y="1910"/>
                  </a:lnTo>
                  <a:lnTo>
                    <a:pt x="2023" y="1886"/>
                  </a:lnTo>
                  <a:lnTo>
                    <a:pt x="2012" y="1863"/>
                  </a:lnTo>
                  <a:lnTo>
                    <a:pt x="1996" y="1842"/>
                  </a:lnTo>
                  <a:lnTo>
                    <a:pt x="1978" y="1824"/>
                  </a:lnTo>
                  <a:lnTo>
                    <a:pt x="1958" y="1810"/>
                  </a:lnTo>
                  <a:lnTo>
                    <a:pt x="1936" y="1797"/>
                  </a:lnTo>
                  <a:lnTo>
                    <a:pt x="1912" y="1788"/>
                  </a:lnTo>
                  <a:lnTo>
                    <a:pt x="1888" y="1783"/>
                  </a:lnTo>
                  <a:lnTo>
                    <a:pt x="1864" y="1781"/>
                  </a:lnTo>
                  <a:lnTo>
                    <a:pt x="1842" y="1782"/>
                  </a:lnTo>
                  <a:lnTo>
                    <a:pt x="1821" y="1787"/>
                  </a:lnTo>
                  <a:lnTo>
                    <a:pt x="1802" y="1797"/>
                  </a:lnTo>
                  <a:lnTo>
                    <a:pt x="1784" y="1811"/>
                  </a:lnTo>
                  <a:lnTo>
                    <a:pt x="1791" y="1786"/>
                  </a:lnTo>
                  <a:lnTo>
                    <a:pt x="1791" y="1762"/>
                  </a:lnTo>
                  <a:lnTo>
                    <a:pt x="1786" y="1737"/>
                  </a:lnTo>
                  <a:lnTo>
                    <a:pt x="1775" y="1711"/>
                  </a:lnTo>
                  <a:lnTo>
                    <a:pt x="1761" y="1688"/>
                  </a:lnTo>
                  <a:lnTo>
                    <a:pt x="1742" y="1664"/>
                  </a:lnTo>
                  <a:lnTo>
                    <a:pt x="1720" y="1644"/>
                  </a:lnTo>
                  <a:lnTo>
                    <a:pt x="1696" y="1625"/>
                  </a:lnTo>
                  <a:lnTo>
                    <a:pt x="1668" y="1611"/>
                  </a:lnTo>
                  <a:lnTo>
                    <a:pt x="1639" y="1598"/>
                  </a:lnTo>
                  <a:lnTo>
                    <a:pt x="1609" y="1592"/>
                  </a:lnTo>
                  <a:lnTo>
                    <a:pt x="1579" y="1588"/>
                  </a:lnTo>
                  <a:lnTo>
                    <a:pt x="1555" y="1590"/>
                  </a:lnTo>
                  <a:lnTo>
                    <a:pt x="1532" y="1595"/>
                  </a:lnTo>
                  <a:lnTo>
                    <a:pt x="1509" y="1604"/>
                  </a:lnTo>
                  <a:lnTo>
                    <a:pt x="1487" y="1617"/>
                  </a:lnTo>
                  <a:lnTo>
                    <a:pt x="1466" y="1634"/>
                  </a:lnTo>
                  <a:lnTo>
                    <a:pt x="1446" y="1656"/>
                  </a:lnTo>
                  <a:lnTo>
                    <a:pt x="1428" y="1682"/>
                  </a:lnTo>
                  <a:lnTo>
                    <a:pt x="1426" y="1655"/>
                  </a:lnTo>
                  <a:lnTo>
                    <a:pt x="1417" y="1626"/>
                  </a:lnTo>
                  <a:lnTo>
                    <a:pt x="1401" y="1599"/>
                  </a:lnTo>
                  <a:lnTo>
                    <a:pt x="1381" y="1573"/>
                  </a:lnTo>
                  <a:lnTo>
                    <a:pt x="1357" y="1549"/>
                  </a:lnTo>
                  <a:lnTo>
                    <a:pt x="1328" y="1529"/>
                  </a:lnTo>
                  <a:lnTo>
                    <a:pt x="1297" y="1513"/>
                  </a:lnTo>
                  <a:lnTo>
                    <a:pt x="1264" y="1503"/>
                  </a:lnTo>
                  <a:lnTo>
                    <a:pt x="1229" y="1500"/>
                  </a:lnTo>
                  <a:close/>
                  <a:moveTo>
                    <a:pt x="1933" y="66"/>
                  </a:moveTo>
                  <a:lnTo>
                    <a:pt x="1921" y="67"/>
                  </a:lnTo>
                  <a:lnTo>
                    <a:pt x="1904" y="72"/>
                  </a:lnTo>
                  <a:lnTo>
                    <a:pt x="1883" y="80"/>
                  </a:lnTo>
                  <a:lnTo>
                    <a:pt x="1858" y="90"/>
                  </a:lnTo>
                  <a:lnTo>
                    <a:pt x="1831" y="102"/>
                  </a:lnTo>
                  <a:lnTo>
                    <a:pt x="1802" y="117"/>
                  </a:lnTo>
                  <a:lnTo>
                    <a:pt x="1771" y="133"/>
                  </a:lnTo>
                  <a:lnTo>
                    <a:pt x="1739" y="151"/>
                  </a:lnTo>
                  <a:lnTo>
                    <a:pt x="1706" y="169"/>
                  </a:lnTo>
                  <a:lnTo>
                    <a:pt x="1673" y="189"/>
                  </a:lnTo>
                  <a:lnTo>
                    <a:pt x="1640" y="209"/>
                  </a:lnTo>
                  <a:lnTo>
                    <a:pt x="1609" y="231"/>
                  </a:lnTo>
                  <a:lnTo>
                    <a:pt x="1578" y="252"/>
                  </a:lnTo>
                  <a:lnTo>
                    <a:pt x="1551" y="272"/>
                  </a:lnTo>
                  <a:lnTo>
                    <a:pt x="1524" y="292"/>
                  </a:lnTo>
                  <a:lnTo>
                    <a:pt x="1501" y="312"/>
                  </a:lnTo>
                  <a:lnTo>
                    <a:pt x="1482" y="330"/>
                  </a:lnTo>
                  <a:lnTo>
                    <a:pt x="1466" y="348"/>
                  </a:lnTo>
                  <a:lnTo>
                    <a:pt x="1454" y="364"/>
                  </a:lnTo>
                  <a:lnTo>
                    <a:pt x="1449" y="378"/>
                  </a:lnTo>
                  <a:lnTo>
                    <a:pt x="1442" y="401"/>
                  </a:lnTo>
                  <a:lnTo>
                    <a:pt x="1436" y="431"/>
                  </a:lnTo>
                  <a:lnTo>
                    <a:pt x="1428" y="467"/>
                  </a:lnTo>
                  <a:lnTo>
                    <a:pt x="1419" y="506"/>
                  </a:lnTo>
                  <a:lnTo>
                    <a:pt x="1411" y="550"/>
                  </a:lnTo>
                  <a:lnTo>
                    <a:pt x="1401" y="596"/>
                  </a:lnTo>
                  <a:lnTo>
                    <a:pt x="1393" y="641"/>
                  </a:lnTo>
                  <a:lnTo>
                    <a:pt x="1384" y="688"/>
                  </a:lnTo>
                  <a:lnTo>
                    <a:pt x="1375" y="734"/>
                  </a:lnTo>
                  <a:lnTo>
                    <a:pt x="1366" y="779"/>
                  </a:lnTo>
                  <a:lnTo>
                    <a:pt x="1358" y="820"/>
                  </a:lnTo>
                  <a:lnTo>
                    <a:pt x="1351" y="857"/>
                  </a:lnTo>
                  <a:lnTo>
                    <a:pt x="1344" y="890"/>
                  </a:lnTo>
                  <a:lnTo>
                    <a:pt x="1343" y="911"/>
                  </a:lnTo>
                  <a:lnTo>
                    <a:pt x="1349" y="934"/>
                  </a:lnTo>
                  <a:lnTo>
                    <a:pt x="1363" y="955"/>
                  </a:lnTo>
                  <a:lnTo>
                    <a:pt x="1380" y="976"/>
                  </a:lnTo>
                  <a:lnTo>
                    <a:pt x="1402" y="996"/>
                  </a:lnTo>
                  <a:lnTo>
                    <a:pt x="1428" y="1015"/>
                  </a:lnTo>
                  <a:lnTo>
                    <a:pt x="1458" y="1032"/>
                  </a:lnTo>
                  <a:lnTo>
                    <a:pt x="1489" y="1048"/>
                  </a:lnTo>
                  <a:lnTo>
                    <a:pt x="1521" y="1061"/>
                  </a:lnTo>
                  <a:lnTo>
                    <a:pt x="1553" y="1072"/>
                  </a:lnTo>
                  <a:lnTo>
                    <a:pt x="1585" y="1080"/>
                  </a:lnTo>
                  <a:lnTo>
                    <a:pt x="1616" y="1086"/>
                  </a:lnTo>
                  <a:lnTo>
                    <a:pt x="1645" y="1088"/>
                  </a:lnTo>
                  <a:lnTo>
                    <a:pt x="1666" y="1087"/>
                  </a:lnTo>
                  <a:lnTo>
                    <a:pt x="1685" y="1082"/>
                  </a:lnTo>
                  <a:lnTo>
                    <a:pt x="1700" y="1077"/>
                  </a:lnTo>
                  <a:lnTo>
                    <a:pt x="1713" y="1068"/>
                  </a:lnTo>
                  <a:lnTo>
                    <a:pt x="1723" y="1057"/>
                  </a:lnTo>
                  <a:lnTo>
                    <a:pt x="1729" y="1042"/>
                  </a:lnTo>
                  <a:lnTo>
                    <a:pt x="1737" y="1012"/>
                  </a:lnTo>
                  <a:lnTo>
                    <a:pt x="1745" y="978"/>
                  </a:lnTo>
                  <a:lnTo>
                    <a:pt x="1755" y="942"/>
                  </a:lnTo>
                  <a:lnTo>
                    <a:pt x="1765" y="903"/>
                  </a:lnTo>
                  <a:lnTo>
                    <a:pt x="1775" y="864"/>
                  </a:lnTo>
                  <a:lnTo>
                    <a:pt x="1786" y="825"/>
                  </a:lnTo>
                  <a:lnTo>
                    <a:pt x="1796" y="786"/>
                  </a:lnTo>
                  <a:lnTo>
                    <a:pt x="1807" y="749"/>
                  </a:lnTo>
                  <a:lnTo>
                    <a:pt x="1816" y="715"/>
                  </a:lnTo>
                  <a:lnTo>
                    <a:pt x="1824" y="684"/>
                  </a:lnTo>
                  <a:lnTo>
                    <a:pt x="1832" y="657"/>
                  </a:lnTo>
                  <a:lnTo>
                    <a:pt x="1837" y="636"/>
                  </a:lnTo>
                  <a:lnTo>
                    <a:pt x="1842" y="620"/>
                  </a:lnTo>
                  <a:lnTo>
                    <a:pt x="1849" y="605"/>
                  </a:lnTo>
                  <a:lnTo>
                    <a:pt x="1863" y="588"/>
                  </a:lnTo>
                  <a:lnTo>
                    <a:pt x="1880" y="573"/>
                  </a:lnTo>
                  <a:lnTo>
                    <a:pt x="1900" y="559"/>
                  </a:lnTo>
                  <a:lnTo>
                    <a:pt x="1921" y="545"/>
                  </a:lnTo>
                  <a:lnTo>
                    <a:pt x="1941" y="534"/>
                  </a:lnTo>
                  <a:lnTo>
                    <a:pt x="1960" y="524"/>
                  </a:lnTo>
                  <a:lnTo>
                    <a:pt x="1974" y="517"/>
                  </a:lnTo>
                  <a:lnTo>
                    <a:pt x="2103" y="513"/>
                  </a:lnTo>
                  <a:lnTo>
                    <a:pt x="2163" y="550"/>
                  </a:lnTo>
                  <a:lnTo>
                    <a:pt x="2223" y="587"/>
                  </a:lnTo>
                  <a:lnTo>
                    <a:pt x="2284" y="624"/>
                  </a:lnTo>
                  <a:lnTo>
                    <a:pt x="2344" y="660"/>
                  </a:lnTo>
                  <a:lnTo>
                    <a:pt x="2402" y="695"/>
                  </a:lnTo>
                  <a:lnTo>
                    <a:pt x="2461" y="730"/>
                  </a:lnTo>
                  <a:lnTo>
                    <a:pt x="2517" y="763"/>
                  </a:lnTo>
                  <a:lnTo>
                    <a:pt x="2573" y="797"/>
                  </a:lnTo>
                  <a:lnTo>
                    <a:pt x="2626" y="828"/>
                  </a:lnTo>
                  <a:lnTo>
                    <a:pt x="2678" y="859"/>
                  </a:lnTo>
                  <a:lnTo>
                    <a:pt x="2728" y="888"/>
                  </a:lnTo>
                  <a:lnTo>
                    <a:pt x="2774" y="914"/>
                  </a:lnTo>
                  <a:lnTo>
                    <a:pt x="2818" y="940"/>
                  </a:lnTo>
                  <a:lnTo>
                    <a:pt x="2860" y="964"/>
                  </a:lnTo>
                  <a:lnTo>
                    <a:pt x="2898" y="986"/>
                  </a:lnTo>
                  <a:lnTo>
                    <a:pt x="2932" y="1006"/>
                  </a:lnTo>
                  <a:lnTo>
                    <a:pt x="2963" y="1023"/>
                  </a:lnTo>
                  <a:lnTo>
                    <a:pt x="2990" y="1039"/>
                  </a:lnTo>
                  <a:lnTo>
                    <a:pt x="3013" y="1052"/>
                  </a:lnTo>
                  <a:lnTo>
                    <a:pt x="3031" y="1062"/>
                  </a:lnTo>
                  <a:lnTo>
                    <a:pt x="3045" y="1070"/>
                  </a:lnTo>
                  <a:lnTo>
                    <a:pt x="3053" y="1075"/>
                  </a:lnTo>
                  <a:lnTo>
                    <a:pt x="3056" y="1077"/>
                  </a:lnTo>
                  <a:lnTo>
                    <a:pt x="3066" y="1082"/>
                  </a:lnTo>
                  <a:lnTo>
                    <a:pt x="3090" y="1106"/>
                  </a:lnTo>
                  <a:lnTo>
                    <a:pt x="3110" y="1132"/>
                  </a:lnTo>
                  <a:lnTo>
                    <a:pt x="3126" y="1161"/>
                  </a:lnTo>
                  <a:lnTo>
                    <a:pt x="3136" y="1191"/>
                  </a:lnTo>
                  <a:lnTo>
                    <a:pt x="3142" y="1222"/>
                  </a:lnTo>
                  <a:lnTo>
                    <a:pt x="3143" y="1256"/>
                  </a:lnTo>
                  <a:lnTo>
                    <a:pt x="3139" y="1289"/>
                  </a:lnTo>
                  <a:lnTo>
                    <a:pt x="3130" y="1323"/>
                  </a:lnTo>
                  <a:lnTo>
                    <a:pt x="3114" y="1359"/>
                  </a:lnTo>
                  <a:lnTo>
                    <a:pt x="3093" y="1392"/>
                  </a:lnTo>
                  <a:lnTo>
                    <a:pt x="3068" y="1421"/>
                  </a:lnTo>
                  <a:lnTo>
                    <a:pt x="3039" y="1446"/>
                  </a:lnTo>
                  <a:lnTo>
                    <a:pt x="3007" y="1466"/>
                  </a:lnTo>
                  <a:lnTo>
                    <a:pt x="2973" y="1482"/>
                  </a:lnTo>
                  <a:lnTo>
                    <a:pt x="2938" y="1491"/>
                  </a:lnTo>
                  <a:lnTo>
                    <a:pt x="2940" y="1524"/>
                  </a:lnTo>
                  <a:lnTo>
                    <a:pt x="2938" y="1560"/>
                  </a:lnTo>
                  <a:lnTo>
                    <a:pt x="2930" y="1596"/>
                  </a:lnTo>
                  <a:lnTo>
                    <a:pt x="3514" y="1429"/>
                  </a:lnTo>
                  <a:lnTo>
                    <a:pt x="3329" y="271"/>
                  </a:lnTo>
                  <a:lnTo>
                    <a:pt x="3326" y="271"/>
                  </a:lnTo>
                  <a:lnTo>
                    <a:pt x="3317" y="274"/>
                  </a:lnTo>
                  <a:lnTo>
                    <a:pt x="3302" y="278"/>
                  </a:lnTo>
                  <a:lnTo>
                    <a:pt x="3281" y="283"/>
                  </a:lnTo>
                  <a:lnTo>
                    <a:pt x="3256" y="290"/>
                  </a:lnTo>
                  <a:lnTo>
                    <a:pt x="3227" y="297"/>
                  </a:lnTo>
                  <a:lnTo>
                    <a:pt x="3194" y="306"/>
                  </a:lnTo>
                  <a:lnTo>
                    <a:pt x="3159" y="315"/>
                  </a:lnTo>
                  <a:lnTo>
                    <a:pt x="3121" y="324"/>
                  </a:lnTo>
                  <a:lnTo>
                    <a:pt x="3083" y="335"/>
                  </a:lnTo>
                  <a:lnTo>
                    <a:pt x="3042" y="345"/>
                  </a:lnTo>
                  <a:lnTo>
                    <a:pt x="3000" y="355"/>
                  </a:lnTo>
                  <a:lnTo>
                    <a:pt x="2959" y="366"/>
                  </a:lnTo>
                  <a:lnTo>
                    <a:pt x="2918" y="376"/>
                  </a:lnTo>
                  <a:lnTo>
                    <a:pt x="2878" y="387"/>
                  </a:lnTo>
                  <a:lnTo>
                    <a:pt x="2839" y="397"/>
                  </a:lnTo>
                  <a:lnTo>
                    <a:pt x="2803" y="406"/>
                  </a:lnTo>
                  <a:lnTo>
                    <a:pt x="2770" y="415"/>
                  </a:lnTo>
                  <a:lnTo>
                    <a:pt x="2739" y="423"/>
                  </a:lnTo>
                  <a:lnTo>
                    <a:pt x="2712" y="430"/>
                  </a:lnTo>
                  <a:lnTo>
                    <a:pt x="2690" y="436"/>
                  </a:lnTo>
                  <a:lnTo>
                    <a:pt x="2672" y="440"/>
                  </a:lnTo>
                  <a:lnTo>
                    <a:pt x="2669" y="441"/>
                  </a:lnTo>
                  <a:lnTo>
                    <a:pt x="2665" y="441"/>
                  </a:lnTo>
                  <a:lnTo>
                    <a:pt x="2660" y="441"/>
                  </a:lnTo>
                  <a:lnTo>
                    <a:pt x="2642" y="440"/>
                  </a:lnTo>
                  <a:lnTo>
                    <a:pt x="2620" y="434"/>
                  </a:lnTo>
                  <a:lnTo>
                    <a:pt x="2595" y="425"/>
                  </a:lnTo>
                  <a:lnTo>
                    <a:pt x="2566" y="414"/>
                  </a:lnTo>
                  <a:lnTo>
                    <a:pt x="2535" y="400"/>
                  </a:lnTo>
                  <a:lnTo>
                    <a:pt x="2501" y="383"/>
                  </a:lnTo>
                  <a:lnTo>
                    <a:pt x="2465" y="364"/>
                  </a:lnTo>
                  <a:lnTo>
                    <a:pt x="2429" y="344"/>
                  </a:lnTo>
                  <a:lnTo>
                    <a:pt x="2391" y="323"/>
                  </a:lnTo>
                  <a:lnTo>
                    <a:pt x="2353" y="300"/>
                  </a:lnTo>
                  <a:lnTo>
                    <a:pt x="2313" y="277"/>
                  </a:lnTo>
                  <a:lnTo>
                    <a:pt x="2274" y="254"/>
                  </a:lnTo>
                  <a:lnTo>
                    <a:pt x="2235" y="231"/>
                  </a:lnTo>
                  <a:lnTo>
                    <a:pt x="2197" y="207"/>
                  </a:lnTo>
                  <a:lnTo>
                    <a:pt x="2160" y="185"/>
                  </a:lnTo>
                  <a:lnTo>
                    <a:pt x="2124" y="164"/>
                  </a:lnTo>
                  <a:lnTo>
                    <a:pt x="2090" y="143"/>
                  </a:lnTo>
                  <a:lnTo>
                    <a:pt x="2058" y="124"/>
                  </a:lnTo>
                  <a:lnTo>
                    <a:pt x="2029" y="108"/>
                  </a:lnTo>
                  <a:lnTo>
                    <a:pt x="2003" y="94"/>
                  </a:lnTo>
                  <a:lnTo>
                    <a:pt x="1980" y="82"/>
                  </a:lnTo>
                  <a:lnTo>
                    <a:pt x="1960" y="73"/>
                  </a:lnTo>
                  <a:lnTo>
                    <a:pt x="1944" y="67"/>
                  </a:lnTo>
                  <a:lnTo>
                    <a:pt x="1933" y="66"/>
                  </a:lnTo>
                  <a:close/>
                  <a:moveTo>
                    <a:pt x="1933" y="0"/>
                  </a:moveTo>
                  <a:lnTo>
                    <a:pt x="1946" y="1"/>
                  </a:lnTo>
                  <a:lnTo>
                    <a:pt x="1958" y="4"/>
                  </a:lnTo>
                  <a:lnTo>
                    <a:pt x="1972" y="8"/>
                  </a:lnTo>
                  <a:lnTo>
                    <a:pt x="1989" y="15"/>
                  </a:lnTo>
                  <a:lnTo>
                    <a:pt x="2008" y="23"/>
                  </a:lnTo>
                  <a:lnTo>
                    <a:pt x="2029" y="34"/>
                  </a:lnTo>
                  <a:lnTo>
                    <a:pt x="2053" y="47"/>
                  </a:lnTo>
                  <a:lnTo>
                    <a:pt x="2081" y="63"/>
                  </a:lnTo>
                  <a:lnTo>
                    <a:pt x="2113" y="81"/>
                  </a:lnTo>
                  <a:lnTo>
                    <a:pt x="2148" y="102"/>
                  </a:lnTo>
                  <a:lnTo>
                    <a:pt x="2189" y="126"/>
                  </a:lnTo>
                  <a:lnTo>
                    <a:pt x="2233" y="154"/>
                  </a:lnTo>
                  <a:lnTo>
                    <a:pt x="2261" y="169"/>
                  </a:lnTo>
                  <a:lnTo>
                    <a:pt x="2291" y="187"/>
                  </a:lnTo>
                  <a:lnTo>
                    <a:pt x="2322" y="206"/>
                  </a:lnTo>
                  <a:lnTo>
                    <a:pt x="2355" y="226"/>
                  </a:lnTo>
                  <a:lnTo>
                    <a:pt x="2389" y="245"/>
                  </a:lnTo>
                  <a:lnTo>
                    <a:pt x="2422" y="265"/>
                  </a:lnTo>
                  <a:lnTo>
                    <a:pt x="2457" y="284"/>
                  </a:lnTo>
                  <a:lnTo>
                    <a:pt x="2490" y="302"/>
                  </a:lnTo>
                  <a:lnTo>
                    <a:pt x="2522" y="320"/>
                  </a:lnTo>
                  <a:lnTo>
                    <a:pt x="2552" y="336"/>
                  </a:lnTo>
                  <a:lnTo>
                    <a:pt x="2579" y="349"/>
                  </a:lnTo>
                  <a:lnTo>
                    <a:pt x="2604" y="361"/>
                  </a:lnTo>
                  <a:lnTo>
                    <a:pt x="2626" y="368"/>
                  </a:lnTo>
                  <a:lnTo>
                    <a:pt x="2643" y="374"/>
                  </a:lnTo>
                  <a:lnTo>
                    <a:pt x="2657" y="376"/>
                  </a:lnTo>
                  <a:lnTo>
                    <a:pt x="3313" y="207"/>
                  </a:lnTo>
                  <a:lnTo>
                    <a:pt x="3382" y="189"/>
                  </a:lnTo>
                  <a:lnTo>
                    <a:pt x="3393" y="260"/>
                  </a:lnTo>
                  <a:lnTo>
                    <a:pt x="3578" y="1419"/>
                  </a:lnTo>
                  <a:lnTo>
                    <a:pt x="3587" y="1477"/>
                  </a:lnTo>
                  <a:lnTo>
                    <a:pt x="3532" y="1493"/>
                  </a:lnTo>
                  <a:lnTo>
                    <a:pt x="2948" y="1659"/>
                  </a:lnTo>
                  <a:lnTo>
                    <a:pt x="2797" y="1690"/>
                  </a:lnTo>
                  <a:lnTo>
                    <a:pt x="2797" y="1690"/>
                  </a:lnTo>
                  <a:lnTo>
                    <a:pt x="2773" y="1706"/>
                  </a:lnTo>
                  <a:lnTo>
                    <a:pt x="2746" y="1717"/>
                  </a:lnTo>
                  <a:lnTo>
                    <a:pt x="2719" y="1724"/>
                  </a:lnTo>
                  <a:lnTo>
                    <a:pt x="2689" y="1726"/>
                  </a:lnTo>
                  <a:lnTo>
                    <a:pt x="2658" y="1721"/>
                  </a:lnTo>
                  <a:lnTo>
                    <a:pt x="2626" y="1710"/>
                  </a:lnTo>
                  <a:lnTo>
                    <a:pt x="2648" y="1736"/>
                  </a:lnTo>
                  <a:lnTo>
                    <a:pt x="2663" y="1763"/>
                  </a:lnTo>
                  <a:lnTo>
                    <a:pt x="2673" y="1790"/>
                  </a:lnTo>
                  <a:lnTo>
                    <a:pt x="2678" y="1819"/>
                  </a:lnTo>
                  <a:lnTo>
                    <a:pt x="2677" y="1847"/>
                  </a:lnTo>
                  <a:lnTo>
                    <a:pt x="2671" y="1874"/>
                  </a:lnTo>
                  <a:lnTo>
                    <a:pt x="2660" y="1899"/>
                  </a:lnTo>
                  <a:lnTo>
                    <a:pt x="2646" y="1924"/>
                  </a:lnTo>
                  <a:lnTo>
                    <a:pt x="2628" y="1945"/>
                  </a:lnTo>
                  <a:lnTo>
                    <a:pt x="2607" y="1964"/>
                  </a:lnTo>
                  <a:lnTo>
                    <a:pt x="2583" y="1980"/>
                  </a:lnTo>
                  <a:lnTo>
                    <a:pt x="2557" y="1991"/>
                  </a:lnTo>
                  <a:lnTo>
                    <a:pt x="2528" y="1998"/>
                  </a:lnTo>
                  <a:lnTo>
                    <a:pt x="2499" y="2000"/>
                  </a:lnTo>
                  <a:lnTo>
                    <a:pt x="2467" y="1996"/>
                  </a:lnTo>
                  <a:lnTo>
                    <a:pt x="2434" y="1987"/>
                  </a:lnTo>
                  <a:lnTo>
                    <a:pt x="2317" y="1944"/>
                  </a:lnTo>
                  <a:lnTo>
                    <a:pt x="2329" y="1957"/>
                  </a:lnTo>
                  <a:lnTo>
                    <a:pt x="2338" y="1975"/>
                  </a:lnTo>
                  <a:lnTo>
                    <a:pt x="2344" y="1994"/>
                  </a:lnTo>
                  <a:lnTo>
                    <a:pt x="2346" y="2017"/>
                  </a:lnTo>
                  <a:lnTo>
                    <a:pt x="2346" y="2040"/>
                  </a:lnTo>
                  <a:lnTo>
                    <a:pt x="2342" y="2064"/>
                  </a:lnTo>
                  <a:lnTo>
                    <a:pt x="2336" y="2088"/>
                  </a:lnTo>
                  <a:lnTo>
                    <a:pt x="2327" y="2112"/>
                  </a:lnTo>
                  <a:lnTo>
                    <a:pt x="2315" y="2134"/>
                  </a:lnTo>
                  <a:lnTo>
                    <a:pt x="2301" y="2154"/>
                  </a:lnTo>
                  <a:lnTo>
                    <a:pt x="2284" y="2173"/>
                  </a:lnTo>
                  <a:lnTo>
                    <a:pt x="2265" y="2189"/>
                  </a:lnTo>
                  <a:lnTo>
                    <a:pt x="2244" y="2200"/>
                  </a:lnTo>
                  <a:lnTo>
                    <a:pt x="2221" y="2208"/>
                  </a:lnTo>
                  <a:lnTo>
                    <a:pt x="2196" y="2211"/>
                  </a:lnTo>
                  <a:lnTo>
                    <a:pt x="2168" y="2208"/>
                  </a:lnTo>
                  <a:lnTo>
                    <a:pt x="2139" y="2200"/>
                  </a:lnTo>
                  <a:lnTo>
                    <a:pt x="2136" y="2199"/>
                  </a:lnTo>
                  <a:lnTo>
                    <a:pt x="2128" y="2195"/>
                  </a:lnTo>
                  <a:lnTo>
                    <a:pt x="2114" y="2189"/>
                  </a:lnTo>
                  <a:lnTo>
                    <a:pt x="2096" y="2181"/>
                  </a:lnTo>
                  <a:lnTo>
                    <a:pt x="2073" y="2171"/>
                  </a:lnTo>
                  <a:lnTo>
                    <a:pt x="2045" y="2159"/>
                  </a:lnTo>
                  <a:lnTo>
                    <a:pt x="2013" y="2145"/>
                  </a:lnTo>
                  <a:lnTo>
                    <a:pt x="1995" y="2176"/>
                  </a:lnTo>
                  <a:lnTo>
                    <a:pt x="1978" y="2208"/>
                  </a:lnTo>
                  <a:lnTo>
                    <a:pt x="1957" y="2245"/>
                  </a:lnTo>
                  <a:lnTo>
                    <a:pt x="1936" y="2281"/>
                  </a:lnTo>
                  <a:lnTo>
                    <a:pt x="1916" y="2317"/>
                  </a:lnTo>
                  <a:lnTo>
                    <a:pt x="1897" y="2350"/>
                  </a:lnTo>
                  <a:lnTo>
                    <a:pt x="1878" y="2380"/>
                  </a:lnTo>
                  <a:lnTo>
                    <a:pt x="1862" y="2408"/>
                  </a:lnTo>
                  <a:lnTo>
                    <a:pt x="1847" y="2433"/>
                  </a:lnTo>
                  <a:lnTo>
                    <a:pt x="1834" y="2452"/>
                  </a:lnTo>
                  <a:lnTo>
                    <a:pt x="1817" y="2473"/>
                  </a:lnTo>
                  <a:lnTo>
                    <a:pt x="1798" y="2490"/>
                  </a:lnTo>
                  <a:lnTo>
                    <a:pt x="1776" y="2504"/>
                  </a:lnTo>
                  <a:lnTo>
                    <a:pt x="1751" y="2514"/>
                  </a:lnTo>
                  <a:lnTo>
                    <a:pt x="1724" y="2519"/>
                  </a:lnTo>
                  <a:lnTo>
                    <a:pt x="1697" y="2521"/>
                  </a:lnTo>
                  <a:lnTo>
                    <a:pt x="1661" y="2518"/>
                  </a:lnTo>
                  <a:lnTo>
                    <a:pt x="1626" y="2510"/>
                  </a:lnTo>
                  <a:lnTo>
                    <a:pt x="1593" y="2497"/>
                  </a:lnTo>
                  <a:lnTo>
                    <a:pt x="1561" y="2478"/>
                  </a:lnTo>
                  <a:lnTo>
                    <a:pt x="1532" y="2455"/>
                  </a:lnTo>
                  <a:lnTo>
                    <a:pt x="1508" y="2429"/>
                  </a:lnTo>
                  <a:lnTo>
                    <a:pt x="1489" y="2403"/>
                  </a:lnTo>
                  <a:lnTo>
                    <a:pt x="1475" y="2375"/>
                  </a:lnTo>
                  <a:lnTo>
                    <a:pt x="1466" y="2346"/>
                  </a:lnTo>
                  <a:lnTo>
                    <a:pt x="1441" y="2347"/>
                  </a:lnTo>
                  <a:lnTo>
                    <a:pt x="1404" y="2345"/>
                  </a:lnTo>
                  <a:lnTo>
                    <a:pt x="1367" y="2337"/>
                  </a:lnTo>
                  <a:lnTo>
                    <a:pt x="1331" y="2325"/>
                  </a:lnTo>
                  <a:lnTo>
                    <a:pt x="1296" y="2309"/>
                  </a:lnTo>
                  <a:lnTo>
                    <a:pt x="1264" y="2289"/>
                  </a:lnTo>
                  <a:lnTo>
                    <a:pt x="1234" y="2264"/>
                  </a:lnTo>
                  <a:lnTo>
                    <a:pt x="1208" y="2237"/>
                  </a:lnTo>
                  <a:lnTo>
                    <a:pt x="1190" y="2211"/>
                  </a:lnTo>
                  <a:lnTo>
                    <a:pt x="1176" y="2186"/>
                  </a:lnTo>
                  <a:lnTo>
                    <a:pt x="1165" y="2159"/>
                  </a:lnTo>
                  <a:lnTo>
                    <a:pt x="1147" y="2161"/>
                  </a:lnTo>
                  <a:lnTo>
                    <a:pt x="1129" y="2162"/>
                  </a:lnTo>
                  <a:lnTo>
                    <a:pt x="1091" y="2159"/>
                  </a:lnTo>
                  <a:lnTo>
                    <a:pt x="1053" y="2151"/>
                  </a:lnTo>
                  <a:lnTo>
                    <a:pt x="1016" y="2138"/>
                  </a:lnTo>
                  <a:lnTo>
                    <a:pt x="981" y="2121"/>
                  </a:lnTo>
                  <a:lnTo>
                    <a:pt x="949" y="2098"/>
                  </a:lnTo>
                  <a:lnTo>
                    <a:pt x="920" y="2074"/>
                  </a:lnTo>
                  <a:lnTo>
                    <a:pt x="896" y="2045"/>
                  </a:lnTo>
                  <a:lnTo>
                    <a:pt x="876" y="2012"/>
                  </a:lnTo>
                  <a:lnTo>
                    <a:pt x="863" y="1979"/>
                  </a:lnTo>
                  <a:lnTo>
                    <a:pt x="838" y="1980"/>
                  </a:lnTo>
                  <a:lnTo>
                    <a:pt x="804" y="1978"/>
                  </a:lnTo>
                  <a:lnTo>
                    <a:pt x="770" y="1970"/>
                  </a:lnTo>
                  <a:lnTo>
                    <a:pt x="737" y="1957"/>
                  </a:lnTo>
                  <a:lnTo>
                    <a:pt x="705" y="1941"/>
                  </a:lnTo>
                  <a:lnTo>
                    <a:pt x="676" y="1919"/>
                  </a:lnTo>
                  <a:lnTo>
                    <a:pt x="649" y="1896"/>
                  </a:lnTo>
                  <a:lnTo>
                    <a:pt x="627" y="1869"/>
                  </a:lnTo>
                  <a:lnTo>
                    <a:pt x="608" y="1840"/>
                  </a:lnTo>
                  <a:lnTo>
                    <a:pt x="597" y="1813"/>
                  </a:lnTo>
                  <a:lnTo>
                    <a:pt x="591" y="1785"/>
                  </a:lnTo>
                  <a:lnTo>
                    <a:pt x="590" y="1759"/>
                  </a:lnTo>
                  <a:lnTo>
                    <a:pt x="593" y="1734"/>
                  </a:lnTo>
                  <a:lnTo>
                    <a:pt x="601" y="1709"/>
                  </a:lnTo>
                  <a:lnTo>
                    <a:pt x="613" y="1687"/>
                  </a:lnTo>
                  <a:lnTo>
                    <a:pt x="672" y="1598"/>
                  </a:lnTo>
                  <a:lnTo>
                    <a:pt x="642" y="1590"/>
                  </a:lnTo>
                  <a:lnTo>
                    <a:pt x="608" y="1580"/>
                  </a:lnTo>
                  <a:lnTo>
                    <a:pt x="572" y="1571"/>
                  </a:lnTo>
                  <a:lnTo>
                    <a:pt x="533" y="1560"/>
                  </a:lnTo>
                  <a:lnTo>
                    <a:pt x="492" y="1550"/>
                  </a:lnTo>
                  <a:lnTo>
                    <a:pt x="451" y="1538"/>
                  </a:lnTo>
                  <a:lnTo>
                    <a:pt x="408" y="1527"/>
                  </a:lnTo>
                  <a:lnTo>
                    <a:pt x="366" y="1515"/>
                  </a:lnTo>
                  <a:lnTo>
                    <a:pt x="323" y="1504"/>
                  </a:lnTo>
                  <a:lnTo>
                    <a:pt x="281" y="1492"/>
                  </a:lnTo>
                  <a:lnTo>
                    <a:pt x="240" y="1481"/>
                  </a:lnTo>
                  <a:lnTo>
                    <a:pt x="201" y="1471"/>
                  </a:lnTo>
                  <a:lnTo>
                    <a:pt x="164" y="1461"/>
                  </a:lnTo>
                  <a:lnTo>
                    <a:pt x="129" y="1452"/>
                  </a:lnTo>
                  <a:lnTo>
                    <a:pt x="98" y="1443"/>
                  </a:lnTo>
                  <a:lnTo>
                    <a:pt x="70" y="1435"/>
                  </a:lnTo>
                  <a:lnTo>
                    <a:pt x="46" y="1428"/>
                  </a:lnTo>
                  <a:lnTo>
                    <a:pt x="27" y="1424"/>
                  </a:lnTo>
                  <a:lnTo>
                    <a:pt x="12" y="1419"/>
                  </a:lnTo>
                  <a:lnTo>
                    <a:pt x="3" y="1417"/>
                  </a:lnTo>
                  <a:lnTo>
                    <a:pt x="0" y="1416"/>
                  </a:lnTo>
                  <a:lnTo>
                    <a:pt x="175" y="279"/>
                  </a:lnTo>
                  <a:lnTo>
                    <a:pt x="178" y="280"/>
                  </a:lnTo>
                  <a:lnTo>
                    <a:pt x="187" y="282"/>
                  </a:lnTo>
                  <a:lnTo>
                    <a:pt x="202" y="287"/>
                  </a:lnTo>
                  <a:lnTo>
                    <a:pt x="223" y="292"/>
                  </a:lnTo>
                  <a:lnTo>
                    <a:pt x="248" y="299"/>
                  </a:lnTo>
                  <a:lnTo>
                    <a:pt x="278" y="307"/>
                  </a:lnTo>
                  <a:lnTo>
                    <a:pt x="311" y="315"/>
                  </a:lnTo>
                  <a:lnTo>
                    <a:pt x="346" y="325"/>
                  </a:lnTo>
                  <a:lnTo>
                    <a:pt x="385" y="335"/>
                  </a:lnTo>
                  <a:lnTo>
                    <a:pt x="426" y="345"/>
                  </a:lnTo>
                  <a:lnTo>
                    <a:pt x="468" y="356"/>
                  </a:lnTo>
                  <a:lnTo>
                    <a:pt x="510" y="367"/>
                  </a:lnTo>
                  <a:lnTo>
                    <a:pt x="554" y="378"/>
                  </a:lnTo>
                  <a:lnTo>
                    <a:pt x="597" y="390"/>
                  </a:lnTo>
                  <a:lnTo>
                    <a:pt x="639" y="401"/>
                  </a:lnTo>
                  <a:lnTo>
                    <a:pt x="681" y="412"/>
                  </a:lnTo>
                  <a:lnTo>
                    <a:pt x="721" y="422"/>
                  </a:lnTo>
                  <a:lnTo>
                    <a:pt x="759" y="432"/>
                  </a:lnTo>
                  <a:lnTo>
                    <a:pt x="794" y="441"/>
                  </a:lnTo>
                  <a:lnTo>
                    <a:pt x="825" y="450"/>
                  </a:lnTo>
                  <a:lnTo>
                    <a:pt x="853" y="457"/>
                  </a:lnTo>
                  <a:lnTo>
                    <a:pt x="876" y="462"/>
                  </a:lnTo>
                  <a:lnTo>
                    <a:pt x="895" y="468"/>
                  </a:lnTo>
                  <a:lnTo>
                    <a:pt x="908" y="471"/>
                  </a:lnTo>
                  <a:lnTo>
                    <a:pt x="921" y="471"/>
                  </a:lnTo>
                  <a:lnTo>
                    <a:pt x="938" y="468"/>
                  </a:lnTo>
                  <a:lnTo>
                    <a:pt x="959" y="461"/>
                  </a:lnTo>
                  <a:lnTo>
                    <a:pt x="982" y="451"/>
                  </a:lnTo>
                  <a:lnTo>
                    <a:pt x="1008" y="438"/>
                  </a:lnTo>
                  <a:lnTo>
                    <a:pt x="1036" y="422"/>
                  </a:lnTo>
                  <a:lnTo>
                    <a:pt x="1067" y="404"/>
                  </a:lnTo>
                  <a:lnTo>
                    <a:pt x="1099" y="384"/>
                  </a:lnTo>
                  <a:lnTo>
                    <a:pt x="1133" y="364"/>
                  </a:lnTo>
                  <a:lnTo>
                    <a:pt x="1167" y="342"/>
                  </a:lnTo>
                  <a:lnTo>
                    <a:pt x="1202" y="318"/>
                  </a:lnTo>
                  <a:lnTo>
                    <a:pt x="1238" y="296"/>
                  </a:lnTo>
                  <a:lnTo>
                    <a:pt x="1273" y="272"/>
                  </a:lnTo>
                  <a:lnTo>
                    <a:pt x="1308" y="250"/>
                  </a:lnTo>
                  <a:lnTo>
                    <a:pt x="1344" y="229"/>
                  </a:lnTo>
                  <a:lnTo>
                    <a:pt x="1377" y="208"/>
                  </a:lnTo>
                  <a:lnTo>
                    <a:pt x="1409" y="189"/>
                  </a:lnTo>
                  <a:lnTo>
                    <a:pt x="1440" y="173"/>
                  </a:lnTo>
                  <a:lnTo>
                    <a:pt x="1469" y="159"/>
                  </a:lnTo>
                  <a:lnTo>
                    <a:pt x="1494" y="147"/>
                  </a:lnTo>
                  <a:lnTo>
                    <a:pt x="1519" y="139"/>
                  </a:lnTo>
                  <a:lnTo>
                    <a:pt x="1539" y="133"/>
                  </a:lnTo>
                  <a:lnTo>
                    <a:pt x="1548" y="135"/>
                  </a:lnTo>
                  <a:lnTo>
                    <a:pt x="1561" y="140"/>
                  </a:lnTo>
                  <a:lnTo>
                    <a:pt x="1575" y="150"/>
                  </a:lnTo>
                  <a:lnTo>
                    <a:pt x="1592" y="164"/>
                  </a:lnTo>
                  <a:lnTo>
                    <a:pt x="1626" y="142"/>
                  </a:lnTo>
                  <a:lnTo>
                    <a:pt x="1660" y="121"/>
                  </a:lnTo>
                  <a:lnTo>
                    <a:pt x="1694" y="101"/>
                  </a:lnTo>
                  <a:lnTo>
                    <a:pt x="1729" y="82"/>
                  </a:lnTo>
                  <a:lnTo>
                    <a:pt x="1762" y="65"/>
                  </a:lnTo>
                  <a:lnTo>
                    <a:pt x="1794" y="49"/>
                  </a:lnTo>
                  <a:lnTo>
                    <a:pt x="1824" y="35"/>
                  </a:lnTo>
                  <a:lnTo>
                    <a:pt x="1852" y="24"/>
                  </a:lnTo>
                  <a:lnTo>
                    <a:pt x="1877" y="14"/>
                  </a:lnTo>
                  <a:lnTo>
                    <a:pt x="1900" y="7"/>
                  </a:lnTo>
                  <a:lnTo>
                    <a:pt x="1919" y="2"/>
                  </a:lnTo>
                  <a:lnTo>
                    <a:pt x="19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49" name="Groupe 48"/>
          <p:cNvGrpSpPr/>
          <p:nvPr/>
        </p:nvGrpSpPr>
        <p:grpSpPr>
          <a:xfrm>
            <a:off x="3611935" y="5167089"/>
            <a:ext cx="387224" cy="420804"/>
            <a:chOff x="3526280" y="4229936"/>
            <a:chExt cx="601119" cy="565154"/>
          </a:xfrm>
          <a:solidFill>
            <a:schemeClr val="tx1"/>
          </a:solidFill>
        </p:grpSpPr>
        <p:sp>
          <p:nvSpPr>
            <p:cNvPr id="50" name="Freeform 123"/>
            <p:cNvSpPr>
              <a:spLocks noEditPoints="1"/>
            </p:cNvSpPr>
            <p:nvPr/>
          </p:nvSpPr>
          <p:spPr bwMode="auto">
            <a:xfrm>
              <a:off x="3526280" y="4229936"/>
              <a:ext cx="601119" cy="565154"/>
            </a:xfrm>
            <a:custGeom>
              <a:avLst/>
              <a:gdLst/>
              <a:ahLst/>
              <a:cxnLst>
                <a:cxn ang="0">
                  <a:pos x="111" y="46"/>
                </a:cxn>
                <a:cxn ang="0">
                  <a:pos x="100" y="0"/>
                </a:cxn>
                <a:cxn ang="0">
                  <a:pos x="0" y="21"/>
                </a:cxn>
                <a:cxn ang="0">
                  <a:pos x="21" y="119"/>
                </a:cxn>
                <a:cxn ang="0">
                  <a:pos x="111" y="97"/>
                </a:cxn>
                <a:cxn ang="0">
                  <a:pos x="111" y="46"/>
                </a:cxn>
                <a:cxn ang="0">
                  <a:pos x="100" y="7"/>
                </a:cxn>
                <a:cxn ang="0">
                  <a:pos x="104" y="35"/>
                </a:cxn>
                <a:cxn ang="0">
                  <a:pos x="100" y="15"/>
                </a:cxn>
                <a:cxn ang="0">
                  <a:pos x="16" y="11"/>
                </a:cxn>
                <a:cxn ang="0">
                  <a:pos x="12" y="30"/>
                </a:cxn>
                <a:cxn ang="0">
                  <a:pos x="21" y="7"/>
                </a:cxn>
                <a:cxn ang="0">
                  <a:pos x="16" y="19"/>
                </a:cxn>
                <a:cxn ang="0">
                  <a:pos x="96" y="15"/>
                </a:cxn>
                <a:cxn ang="0">
                  <a:pos x="96" y="23"/>
                </a:cxn>
                <a:cxn ang="0">
                  <a:pos x="16" y="26"/>
                </a:cxn>
                <a:cxn ang="0">
                  <a:pos x="96" y="23"/>
                </a:cxn>
                <a:cxn ang="0">
                  <a:pos x="96" y="34"/>
                </a:cxn>
                <a:cxn ang="0">
                  <a:pos x="16" y="33"/>
                </a:cxn>
                <a:cxn ang="0">
                  <a:pos x="96" y="30"/>
                </a:cxn>
                <a:cxn ang="0">
                  <a:pos x="90" y="111"/>
                </a:cxn>
                <a:cxn ang="0">
                  <a:pos x="8" y="97"/>
                </a:cxn>
                <a:cxn ang="0">
                  <a:pos x="21" y="42"/>
                </a:cxn>
                <a:cxn ang="0">
                  <a:pos x="104" y="46"/>
                </a:cxn>
                <a:cxn ang="0">
                  <a:pos x="69" y="53"/>
                </a:cxn>
                <a:cxn ang="0">
                  <a:pos x="69" y="92"/>
                </a:cxn>
                <a:cxn ang="0">
                  <a:pos x="104" y="97"/>
                </a:cxn>
                <a:cxn ang="0">
                  <a:pos x="69" y="84"/>
                </a:cxn>
                <a:cxn ang="0">
                  <a:pos x="69" y="61"/>
                </a:cxn>
                <a:cxn ang="0">
                  <a:pos x="110" y="58"/>
                </a:cxn>
                <a:cxn ang="0">
                  <a:pos x="111" y="56"/>
                </a:cxn>
                <a:cxn ang="0">
                  <a:pos x="109" y="84"/>
                </a:cxn>
                <a:cxn ang="0">
                  <a:pos x="109" y="84"/>
                </a:cxn>
              </a:cxnLst>
              <a:rect l="0" t="0" r="r" b="b"/>
              <a:pathLst>
                <a:path w="127" h="119">
                  <a:moveTo>
                    <a:pt x="111" y="46"/>
                  </a:moveTo>
                  <a:cubicBezTo>
                    <a:pt x="111" y="46"/>
                    <a:pt x="111" y="46"/>
                    <a:pt x="111" y="46"/>
                  </a:cubicBezTo>
                  <a:cubicBezTo>
                    <a:pt x="111" y="11"/>
                    <a:pt x="111" y="11"/>
                    <a:pt x="111" y="11"/>
                  </a:cubicBezTo>
                  <a:cubicBezTo>
                    <a:pt x="111" y="5"/>
                    <a:pt x="106" y="0"/>
                    <a:pt x="100" y="0"/>
                  </a:cubicBezTo>
                  <a:cubicBezTo>
                    <a:pt x="21" y="0"/>
                    <a:pt x="21" y="0"/>
                    <a:pt x="21" y="0"/>
                  </a:cubicBezTo>
                  <a:cubicBezTo>
                    <a:pt x="10" y="0"/>
                    <a:pt x="0" y="9"/>
                    <a:pt x="0" y="21"/>
                  </a:cubicBezTo>
                  <a:cubicBezTo>
                    <a:pt x="0" y="97"/>
                    <a:pt x="0" y="97"/>
                    <a:pt x="0" y="97"/>
                  </a:cubicBezTo>
                  <a:cubicBezTo>
                    <a:pt x="0" y="109"/>
                    <a:pt x="10" y="119"/>
                    <a:pt x="21" y="119"/>
                  </a:cubicBezTo>
                  <a:cubicBezTo>
                    <a:pt x="90" y="119"/>
                    <a:pt x="90" y="119"/>
                    <a:pt x="90" y="119"/>
                  </a:cubicBezTo>
                  <a:cubicBezTo>
                    <a:pt x="102" y="119"/>
                    <a:pt x="111" y="109"/>
                    <a:pt x="111" y="97"/>
                  </a:cubicBezTo>
                  <a:cubicBezTo>
                    <a:pt x="111" y="92"/>
                    <a:pt x="111" y="92"/>
                    <a:pt x="111" y="92"/>
                  </a:cubicBezTo>
                  <a:cubicBezTo>
                    <a:pt x="127" y="80"/>
                    <a:pt x="127" y="57"/>
                    <a:pt x="111" y="46"/>
                  </a:cubicBezTo>
                  <a:close/>
                  <a:moveTo>
                    <a:pt x="21" y="7"/>
                  </a:moveTo>
                  <a:cubicBezTo>
                    <a:pt x="100" y="7"/>
                    <a:pt x="100" y="7"/>
                    <a:pt x="100" y="7"/>
                  </a:cubicBezTo>
                  <a:cubicBezTo>
                    <a:pt x="102" y="7"/>
                    <a:pt x="104" y="9"/>
                    <a:pt x="104" y="11"/>
                  </a:cubicBezTo>
                  <a:cubicBezTo>
                    <a:pt x="104" y="35"/>
                    <a:pt x="104" y="35"/>
                    <a:pt x="104" y="35"/>
                  </a:cubicBezTo>
                  <a:cubicBezTo>
                    <a:pt x="103" y="34"/>
                    <a:pt x="101" y="34"/>
                    <a:pt x="100" y="34"/>
                  </a:cubicBezTo>
                  <a:cubicBezTo>
                    <a:pt x="100" y="15"/>
                    <a:pt x="100" y="15"/>
                    <a:pt x="100" y="15"/>
                  </a:cubicBezTo>
                  <a:cubicBezTo>
                    <a:pt x="100" y="13"/>
                    <a:pt x="98" y="11"/>
                    <a:pt x="96" y="11"/>
                  </a:cubicBezTo>
                  <a:cubicBezTo>
                    <a:pt x="16" y="11"/>
                    <a:pt x="16" y="11"/>
                    <a:pt x="16" y="11"/>
                  </a:cubicBezTo>
                  <a:cubicBezTo>
                    <a:pt x="13" y="11"/>
                    <a:pt x="12" y="13"/>
                    <a:pt x="12" y="15"/>
                  </a:cubicBezTo>
                  <a:cubicBezTo>
                    <a:pt x="12" y="30"/>
                    <a:pt x="12" y="30"/>
                    <a:pt x="12" y="30"/>
                  </a:cubicBezTo>
                  <a:cubicBezTo>
                    <a:pt x="9" y="28"/>
                    <a:pt x="8" y="24"/>
                    <a:pt x="8" y="21"/>
                  </a:cubicBezTo>
                  <a:cubicBezTo>
                    <a:pt x="8" y="13"/>
                    <a:pt x="14" y="7"/>
                    <a:pt x="21" y="7"/>
                  </a:cubicBezTo>
                  <a:close/>
                  <a:moveTo>
                    <a:pt x="96" y="19"/>
                  </a:moveTo>
                  <a:cubicBezTo>
                    <a:pt x="16" y="19"/>
                    <a:pt x="16" y="19"/>
                    <a:pt x="16" y="19"/>
                  </a:cubicBezTo>
                  <a:cubicBezTo>
                    <a:pt x="16" y="15"/>
                    <a:pt x="16" y="15"/>
                    <a:pt x="16" y="15"/>
                  </a:cubicBezTo>
                  <a:cubicBezTo>
                    <a:pt x="96" y="15"/>
                    <a:pt x="96" y="15"/>
                    <a:pt x="96" y="15"/>
                  </a:cubicBezTo>
                  <a:lnTo>
                    <a:pt x="96" y="19"/>
                  </a:lnTo>
                  <a:close/>
                  <a:moveTo>
                    <a:pt x="96" y="23"/>
                  </a:moveTo>
                  <a:cubicBezTo>
                    <a:pt x="96" y="26"/>
                    <a:pt x="96" y="26"/>
                    <a:pt x="96" y="26"/>
                  </a:cubicBezTo>
                  <a:cubicBezTo>
                    <a:pt x="16" y="26"/>
                    <a:pt x="16" y="26"/>
                    <a:pt x="16" y="26"/>
                  </a:cubicBezTo>
                  <a:cubicBezTo>
                    <a:pt x="16" y="23"/>
                    <a:pt x="16" y="23"/>
                    <a:pt x="16" y="23"/>
                  </a:cubicBezTo>
                  <a:lnTo>
                    <a:pt x="96" y="23"/>
                  </a:lnTo>
                  <a:close/>
                  <a:moveTo>
                    <a:pt x="96" y="30"/>
                  </a:moveTo>
                  <a:cubicBezTo>
                    <a:pt x="96" y="34"/>
                    <a:pt x="96" y="34"/>
                    <a:pt x="96" y="34"/>
                  </a:cubicBezTo>
                  <a:cubicBezTo>
                    <a:pt x="21" y="34"/>
                    <a:pt x="21" y="34"/>
                    <a:pt x="21" y="34"/>
                  </a:cubicBezTo>
                  <a:cubicBezTo>
                    <a:pt x="19" y="34"/>
                    <a:pt x="17" y="34"/>
                    <a:pt x="16" y="33"/>
                  </a:cubicBezTo>
                  <a:cubicBezTo>
                    <a:pt x="16" y="30"/>
                    <a:pt x="16" y="30"/>
                    <a:pt x="16" y="30"/>
                  </a:cubicBezTo>
                  <a:lnTo>
                    <a:pt x="96" y="30"/>
                  </a:lnTo>
                  <a:close/>
                  <a:moveTo>
                    <a:pt x="104" y="97"/>
                  </a:moveTo>
                  <a:cubicBezTo>
                    <a:pt x="104" y="105"/>
                    <a:pt x="98" y="111"/>
                    <a:pt x="90" y="111"/>
                  </a:cubicBezTo>
                  <a:cubicBezTo>
                    <a:pt x="21" y="111"/>
                    <a:pt x="21" y="111"/>
                    <a:pt x="21" y="111"/>
                  </a:cubicBezTo>
                  <a:cubicBezTo>
                    <a:pt x="14" y="111"/>
                    <a:pt x="8" y="105"/>
                    <a:pt x="8" y="97"/>
                  </a:cubicBezTo>
                  <a:cubicBezTo>
                    <a:pt x="8" y="37"/>
                    <a:pt x="8" y="37"/>
                    <a:pt x="8" y="37"/>
                  </a:cubicBezTo>
                  <a:cubicBezTo>
                    <a:pt x="11" y="40"/>
                    <a:pt x="16" y="42"/>
                    <a:pt x="21" y="42"/>
                  </a:cubicBezTo>
                  <a:cubicBezTo>
                    <a:pt x="100" y="42"/>
                    <a:pt x="100" y="42"/>
                    <a:pt x="100" y="42"/>
                  </a:cubicBezTo>
                  <a:cubicBezTo>
                    <a:pt x="102" y="42"/>
                    <a:pt x="104" y="44"/>
                    <a:pt x="104" y="46"/>
                  </a:cubicBezTo>
                  <a:cubicBezTo>
                    <a:pt x="104" y="53"/>
                    <a:pt x="104" y="53"/>
                    <a:pt x="104" y="53"/>
                  </a:cubicBezTo>
                  <a:cubicBezTo>
                    <a:pt x="69" y="53"/>
                    <a:pt x="69" y="53"/>
                    <a:pt x="69" y="53"/>
                  </a:cubicBezTo>
                  <a:cubicBezTo>
                    <a:pt x="59" y="53"/>
                    <a:pt x="50" y="62"/>
                    <a:pt x="50" y="72"/>
                  </a:cubicBezTo>
                  <a:cubicBezTo>
                    <a:pt x="50" y="83"/>
                    <a:pt x="59" y="92"/>
                    <a:pt x="69" y="92"/>
                  </a:cubicBezTo>
                  <a:cubicBezTo>
                    <a:pt x="104" y="92"/>
                    <a:pt x="104" y="92"/>
                    <a:pt x="104" y="92"/>
                  </a:cubicBezTo>
                  <a:lnTo>
                    <a:pt x="104" y="97"/>
                  </a:lnTo>
                  <a:close/>
                  <a:moveTo>
                    <a:pt x="109" y="84"/>
                  </a:moveTo>
                  <a:cubicBezTo>
                    <a:pt x="69" y="84"/>
                    <a:pt x="69" y="84"/>
                    <a:pt x="69" y="84"/>
                  </a:cubicBezTo>
                  <a:cubicBezTo>
                    <a:pt x="63" y="84"/>
                    <a:pt x="58" y="79"/>
                    <a:pt x="58" y="72"/>
                  </a:cubicBezTo>
                  <a:cubicBezTo>
                    <a:pt x="58" y="66"/>
                    <a:pt x="63" y="61"/>
                    <a:pt x="69" y="61"/>
                  </a:cubicBezTo>
                  <a:cubicBezTo>
                    <a:pt x="104" y="61"/>
                    <a:pt x="104" y="61"/>
                    <a:pt x="104" y="61"/>
                  </a:cubicBezTo>
                  <a:cubicBezTo>
                    <a:pt x="106" y="61"/>
                    <a:pt x="108" y="60"/>
                    <a:pt x="110" y="58"/>
                  </a:cubicBezTo>
                  <a:cubicBezTo>
                    <a:pt x="110" y="57"/>
                    <a:pt x="111" y="57"/>
                    <a:pt x="111" y="56"/>
                  </a:cubicBezTo>
                  <a:cubicBezTo>
                    <a:pt x="111" y="56"/>
                    <a:pt x="111" y="56"/>
                    <a:pt x="111" y="56"/>
                  </a:cubicBezTo>
                  <a:cubicBezTo>
                    <a:pt x="114" y="59"/>
                    <a:pt x="115" y="64"/>
                    <a:pt x="115" y="69"/>
                  </a:cubicBezTo>
                  <a:cubicBezTo>
                    <a:pt x="115" y="75"/>
                    <a:pt x="113" y="80"/>
                    <a:pt x="109" y="84"/>
                  </a:cubicBezTo>
                  <a:close/>
                  <a:moveTo>
                    <a:pt x="109" y="84"/>
                  </a:moveTo>
                  <a:cubicBezTo>
                    <a:pt x="109" y="84"/>
                    <a:pt x="109" y="84"/>
                    <a:pt x="109" y="8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2"/>
            <p:cNvSpPr>
              <a:spLocks noEditPoints="1"/>
            </p:cNvSpPr>
            <p:nvPr/>
          </p:nvSpPr>
          <p:spPr bwMode="auto">
            <a:xfrm>
              <a:off x="3819133" y="4538202"/>
              <a:ext cx="71929" cy="71929"/>
            </a:xfrm>
            <a:custGeom>
              <a:avLst/>
              <a:gdLst/>
              <a:ahLst/>
              <a:cxnLst>
                <a:cxn ang="0">
                  <a:pos x="15" y="7"/>
                </a:cxn>
                <a:cxn ang="0">
                  <a:pos x="7" y="15"/>
                </a:cxn>
                <a:cxn ang="0">
                  <a:pos x="0" y="7"/>
                </a:cxn>
                <a:cxn ang="0">
                  <a:pos x="7" y="0"/>
                </a:cxn>
                <a:cxn ang="0">
                  <a:pos x="15" y="7"/>
                </a:cxn>
                <a:cxn ang="0">
                  <a:pos x="15" y="7"/>
                </a:cxn>
                <a:cxn ang="0">
                  <a:pos x="15" y="7"/>
                </a:cxn>
              </a:cxnLst>
              <a:rect l="0" t="0" r="r" b="b"/>
              <a:pathLst>
                <a:path w="15" h="15">
                  <a:moveTo>
                    <a:pt x="15" y="7"/>
                  </a:moveTo>
                  <a:cubicBezTo>
                    <a:pt x="15" y="12"/>
                    <a:pt x="11" y="15"/>
                    <a:pt x="7" y="15"/>
                  </a:cubicBezTo>
                  <a:cubicBezTo>
                    <a:pt x="3" y="15"/>
                    <a:pt x="0" y="12"/>
                    <a:pt x="0" y="7"/>
                  </a:cubicBezTo>
                  <a:cubicBezTo>
                    <a:pt x="0" y="3"/>
                    <a:pt x="3" y="0"/>
                    <a:pt x="7" y="0"/>
                  </a:cubicBezTo>
                  <a:cubicBezTo>
                    <a:pt x="11" y="0"/>
                    <a:pt x="15" y="3"/>
                    <a:pt x="15" y="7"/>
                  </a:cubicBezTo>
                  <a:close/>
                  <a:moveTo>
                    <a:pt x="15" y="7"/>
                  </a:moveTo>
                  <a:cubicBezTo>
                    <a:pt x="15" y="7"/>
                    <a:pt x="15" y="7"/>
                    <a:pt x="15"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e 51"/>
          <p:cNvGrpSpPr/>
          <p:nvPr/>
        </p:nvGrpSpPr>
        <p:grpSpPr>
          <a:xfrm>
            <a:off x="5553559" y="5179585"/>
            <a:ext cx="387224" cy="420804"/>
            <a:chOff x="3526280" y="4229936"/>
            <a:chExt cx="601119" cy="565154"/>
          </a:xfrm>
          <a:solidFill>
            <a:schemeClr val="tx1"/>
          </a:solidFill>
        </p:grpSpPr>
        <p:sp>
          <p:nvSpPr>
            <p:cNvPr id="53" name="Freeform 123"/>
            <p:cNvSpPr>
              <a:spLocks noEditPoints="1"/>
            </p:cNvSpPr>
            <p:nvPr/>
          </p:nvSpPr>
          <p:spPr bwMode="auto">
            <a:xfrm>
              <a:off x="3526280" y="4229936"/>
              <a:ext cx="601119" cy="565154"/>
            </a:xfrm>
            <a:custGeom>
              <a:avLst/>
              <a:gdLst/>
              <a:ahLst/>
              <a:cxnLst>
                <a:cxn ang="0">
                  <a:pos x="111" y="46"/>
                </a:cxn>
                <a:cxn ang="0">
                  <a:pos x="100" y="0"/>
                </a:cxn>
                <a:cxn ang="0">
                  <a:pos x="0" y="21"/>
                </a:cxn>
                <a:cxn ang="0">
                  <a:pos x="21" y="119"/>
                </a:cxn>
                <a:cxn ang="0">
                  <a:pos x="111" y="97"/>
                </a:cxn>
                <a:cxn ang="0">
                  <a:pos x="111" y="46"/>
                </a:cxn>
                <a:cxn ang="0">
                  <a:pos x="100" y="7"/>
                </a:cxn>
                <a:cxn ang="0">
                  <a:pos x="104" y="35"/>
                </a:cxn>
                <a:cxn ang="0">
                  <a:pos x="100" y="15"/>
                </a:cxn>
                <a:cxn ang="0">
                  <a:pos x="16" y="11"/>
                </a:cxn>
                <a:cxn ang="0">
                  <a:pos x="12" y="30"/>
                </a:cxn>
                <a:cxn ang="0">
                  <a:pos x="21" y="7"/>
                </a:cxn>
                <a:cxn ang="0">
                  <a:pos x="16" y="19"/>
                </a:cxn>
                <a:cxn ang="0">
                  <a:pos x="96" y="15"/>
                </a:cxn>
                <a:cxn ang="0">
                  <a:pos x="96" y="23"/>
                </a:cxn>
                <a:cxn ang="0">
                  <a:pos x="16" y="26"/>
                </a:cxn>
                <a:cxn ang="0">
                  <a:pos x="96" y="23"/>
                </a:cxn>
                <a:cxn ang="0">
                  <a:pos x="96" y="34"/>
                </a:cxn>
                <a:cxn ang="0">
                  <a:pos x="16" y="33"/>
                </a:cxn>
                <a:cxn ang="0">
                  <a:pos x="96" y="30"/>
                </a:cxn>
                <a:cxn ang="0">
                  <a:pos x="90" y="111"/>
                </a:cxn>
                <a:cxn ang="0">
                  <a:pos x="8" y="97"/>
                </a:cxn>
                <a:cxn ang="0">
                  <a:pos x="21" y="42"/>
                </a:cxn>
                <a:cxn ang="0">
                  <a:pos x="104" y="46"/>
                </a:cxn>
                <a:cxn ang="0">
                  <a:pos x="69" y="53"/>
                </a:cxn>
                <a:cxn ang="0">
                  <a:pos x="69" y="92"/>
                </a:cxn>
                <a:cxn ang="0">
                  <a:pos x="104" y="97"/>
                </a:cxn>
                <a:cxn ang="0">
                  <a:pos x="69" y="84"/>
                </a:cxn>
                <a:cxn ang="0">
                  <a:pos x="69" y="61"/>
                </a:cxn>
                <a:cxn ang="0">
                  <a:pos x="110" y="58"/>
                </a:cxn>
                <a:cxn ang="0">
                  <a:pos x="111" y="56"/>
                </a:cxn>
                <a:cxn ang="0">
                  <a:pos x="109" y="84"/>
                </a:cxn>
                <a:cxn ang="0">
                  <a:pos x="109" y="84"/>
                </a:cxn>
              </a:cxnLst>
              <a:rect l="0" t="0" r="r" b="b"/>
              <a:pathLst>
                <a:path w="127" h="119">
                  <a:moveTo>
                    <a:pt x="111" y="46"/>
                  </a:moveTo>
                  <a:cubicBezTo>
                    <a:pt x="111" y="46"/>
                    <a:pt x="111" y="46"/>
                    <a:pt x="111" y="46"/>
                  </a:cubicBezTo>
                  <a:cubicBezTo>
                    <a:pt x="111" y="11"/>
                    <a:pt x="111" y="11"/>
                    <a:pt x="111" y="11"/>
                  </a:cubicBezTo>
                  <a:cubicBezTo>
                    <a:pt x="111" y="5"/>
                    <a:pt x="106" y="0"/>
                    <a:pt x="100" y="0"/>
                  </a:cubicBezTo>
                  <a:cubicBezTo>
                    <a:pt x="21" y="0"/>
                    <a:pt x="21" y="0"/>
                    <a:pt x="21" y="0"/>
                  </a:cubicBezTo>
                  <a:cubicBezTo>
                    <a:pt x="10" y="0"/>
                    <a:pt x="0" y="9"/>
                    <a:pt x="0" y="21"/>
                  </a:cubicBezTo>
                  <a:cubicBezTo>
                    <a:pt x="0" y="97"/>
                    <a:pt x="0" y="97"/>
                    <a:pt x="0" y="97"/>
                  </a:cubicBezTo>
                  <a:cubicBezTo>
                    <a:pt x="0" y="109"/>
                    <a:pt x="10" y="119"/>
                    <a:pt x="21" y="119"/>
                  </a:cubicBezTo>
                  <a:cubicBezTo>
                    <a:pt x="90" y="119"/>
                    <a:pt x="90" y="119"/>
                    <a:pt x="90" y="119"/>
                  </a:cubicBezTo>
                  <a:cubicBezTo>
                    <a:pt x="102" y="119"/>
                    <a:pt x="111" y="109"/>
                    <a:pt x="111" y="97"/>
                  </a:cubicBezTo>
                  <a:cubicBezTo>
                    <a:pt x="111" y="92"/>
                    <a:pt x="111" y="92"/>
                    <a:pt x="111" y="92"/>
                  </a:cubicBezTo>
                  <a:cubicBezTo>
                    <a:pt x="127" y="80"/>
                    <a:pt x="127" y="57"/>
                    <a:pt x="111" y="46"/>
                  </a:cubicBezTo>
                  <a:close/>
                  <a:moveTo>
                    <a:pt x="21" y="7"/>
                  </a:moveTo>
                  <a:cubicBezTo>
                    <a:pt x="100" y="7"/>
                    <a:pt x="100" y="7"/>
                    <a:pt x="100" y="7"/>
                  </a:cubicBezTo>
                  <a:cubicBezTo>
                    <a:pt x="102" y="7"/>
                    <a:pt x="104" y="9"/>
                    <a:pt x="104" y="11"/>
                  </a:cubicBezTo>
                  <a:cubicBezTo>
                    <a:pt x="104" y="35"/>
                    <a:pt x="104" y="35"/>
                    <a:pt x="104" y="35"/>
                  </a:cubicBezTo>
                  <a:cubicBezTo>
                    <a:pt x="103" y="34"/>
                    <a:pt x="101" y="34"/>
                    <a:pt x="100" y="34"/>
                  </a:cubicBezTo>
                  <a:cubicBezTo>
                    <a:pt x="100" y="15"/>
                    <a:pt x="100" y="15"/>
                    <a:pt x="100" y="15"/>
                  </a:cubicBezTo>
                  <a:cubicBezTo>
                    <a:pt x="100" y="13"/>
                    <a:pt x="98" y="11"/>
                    <a:pt x="96" y="11"/>
                  </a:cubicBezTo>
                  <a:cubicBezTo>
                    <a:pt x="16" y="11"/>
                    <a:pt x="16" y="11"/>
                    <a:pt x="16" y="11"/>
                  </a:cubicBezTo>
                  <a:cubicBezTo>
                    <a:pt x="13" y="11"/>
                    <a:pt x="12" y="13"/>
                    <a:pt x="12" y="15"/>
                  </a:cubicBezTo>
                  <a:cubicBezTo>
                    <a:pt x="12" y="30"/>
                    <a:pt x="12" y="30"/>
                    <a:pt x="12" y="30"/>
                  </a:cubicBezTo>
                  <a:cubicBezTo>
                    <a:pt x="9" y="28"/>
                    <a:pt x="8" y="24"/>
                    <a:pt x="8" y="21"/>
                  </a:cubicBezTo>
                  <a:cubicBezTo>
                    <a:pt x="8" y="13"/>
                    <a:pt x="14" y="7"/>
                    <a:pt x="21" y="7"/>
                  </a:cubicBezTo>
                  <a:close/>
                  <a:moveTo>
                    <a:pt x="96" y="19"/>
                  </a:moveTo>
                  <a:cubicBezTo>
                    <a:pt x="16" y="19"/>
                    <a:pt x="16" y="19"/>
                    <a:pt x="16" y="19"/>
                  </a:cubicBezTo>
                  <a:cubicBezTo>
                    <a:pt x="16" y="15"/>
                    <a:pt x="16" y="15"/>
                    <a:pt x="16" y="15"/>
                  </a:cubicBezTo>
                  <a:cubicBezTo>
                    <a:pt x="96" y="15"/>
                    <a:pt x="96" y="15"/>
                    <a:pt x="96" y="15"/>
                  </a:cubicBezTo>
                  <a:lnTo>
                    <a:pt x="96" y="19"/>
                  </a:lnTo>
                  <a:close/>
                  <a:moveTo>
                    <a:pt x="96" y="23"/>
                  </a:moveTo>
                  <a:cubicBezTo>
                    <a:pt x="96" y="26"/>
                    <a:pt x="96" y="26"/>
                    <a:pt x="96" y="26"/>
                  </a:cubicBezTo>
                  <a:cubicBezTo>
                    <a:pt x="16" y="26"/>
                    <a:pt x="16" y="26"/>
                    <a:pt x="16" y="26"/>
                  </a:cubicBezTo>
                  <a:cubicBezTo>
                    <a:pt x="16" y="23"/>
                    <a:pt x="16" y="23"/>
                    <a:pt x="16" y="23"/>
                  </a:cubicBezTo>
                  <a:lnTo>
                    <a:pt x="96" y="23"/>
                  </a:lnTo>
                  <a:close/>
                  <a:moveTo>
                    <a:pt x="96" y="30"/>
                  </a:moveTo>
                  <a:cubicBezTo>
                    <a:pt x="96" y="34"/>
                    <a:pt x="96" y="34"/>
                    <a:pt x="96" y="34"/>
                  </a:cubicBezTo>
                  <a:cubicBezTo>
                    <a:pt x="21" y="34"/>
                    <a:pt x="21" y="34"/>
                    <a:pt x="21" y="34"/>
                  </a:cubicBezTo>
                  <a:cubicBezTo>
                    <a:pt x="19" y="34"/>
                    <a:pt x="17" y="34"/>
                    <a:pt x="16" y="33"/>
                  </a:cubicBezTo>
                  <a:cubicBezTo>
                    <a:pt x="16" y="30"/>
                    <a:pt x="16" y="30"/>
                    <a:pt x="16" y="30"/>
                  </a:cubicBezTo>
                  <a:lnTo>
                    <a:pt x="96" y="30"/>
                  </a:lnTo>
                  <a:close/>
                  <a:moveTo>
                    <a:pt x="104" y="97"/>
                  </a:moveTo>
                  <a:cubicBezTo>
                    <a:pt x="104" y="105"/>
                    <a:pt x="98" y="111"/>
                    <a:pt x="90" y="111"/>
                  </a:cubicBezTo>
                  <a:cubicBezTo>
                    <a:pt x="21" y="111"/>
                    <a:pt x="21" y="111"/>
                    <a:pt x="21" y="111"/>
                  </a:cubicBezTo>
                  <a:cubicBezTo>
                    <a:pt x="14" y="111"/>
                    <a:pt x="8" y="105"/>
                    <a:pt x="8" y="97"/>
                  </a:cubicBezTo>
                  <a:cubicBezTo>
                    <a:pt x="8" y="37"/>
                    <a:pt x="8" y="37"/>
                    <a:pt x="8" y="37"/>
                  </a:cubicBezTo>
                  <a:cubicBezTo>
                    <a:pt x="11" y="40"/>
                    <a:pt x="16" y="42"/>
                    <a:pt x="21" y="42"/>
                  </a:cubicBezTo>
                  <a:cubicBezTo>
                    <a:pt x="100" y="42"/>
                    <a:pt x="100" y="42"/>
                    <a:pt x="100" y="42"/>
                  </a:cubicBezTo>
                  <a:cubicBezTo>
                    <a:pt x="102" y="42"/>
                    <a:pt x="104" y="44"/>
                    <a:pt x="104" y="46"/>
                  </a:cubicBezTo>
                  <a:cubicBezTo>
                    <a:pt x="104" y="53"/>
                    <a:pt x="104" y="53"/>
                    <a:pt x="104" y="53"/>
                  </a:cubicBezTo>
                  <a:cubicBezTo>
                    <a:pt x="69" y="53"/>
                    <a:pt x="69" y="53"/>
                    <a:pt x="69" y="53"/>
                  </a:cubicBezTo>
                  <a:cubicBezTo>
                    <a:pt x="59" y="53"/>
                    <a:pt x="50" y="62"/>
                    <a:pt x="50" y="72"/>
                  </a:cubicBezTo>
                  <a:cubicBezTo>
                    <a:pt x="50" y="83"/>
                    <a:pt x="59" y="92"/>
                    <a:pt x="69" y="92"/>
                  </a:cubicBezTo>
                  <a:cubicBezTo>
                    <a:pt x="104" y="92"/>
                    <a:pt x="104" y="92"/>
                    <a:pt x="104" y="92"/>
                  </a:cubicBezTo>
                  <a:lnTo>
                    <a:pt x="104" y="97"/>
                  </a:lnTo>
                  <a:close/>
                  <a:moveTo>
                    <a:pt x="109" y="84"/>
                  </a:moveTo>
                  <a:cubicBezTo>
                    <a:pt x="69" y="84"/>
                    <a:pt x="69" y="84"/>
                    <a:pt x="69" y="84"/>
                  </a:cubicBezTo>
                  <a:cubicBezTo>
                    <a:pt x="63" y="84"/>
                    <a:pt x="58" y="79"/>
                    <a:pt x="58" y="72"/>
                  </a:cubicBezTo>
                  <a:cubicBezTo>
                    <a:pt x="58" y="66"/>
                    <a:pt x="63" y="61"/>
                    <a:pt x="69" y="61"/>
                  </a:cubicBezTo>
                  <a:cubicBezTo>
                    <a:pt x="104" y="61"/>
                    <a:pt x="104" y="61"/>
                    <a:pt x="104" y="61"/>
                  </a:cubicBezTo>
                  <a:cubicBezTo>
                    <a:pt x="106" y="61"/>
                    <a:pt x="108" y="60"/>
                    <a:pt x="110" y="58"/>
                  </a:cubicBezTo>
                  <a:cubicBezTo>
                    <a:pt x="110" y="57"/>
                    <a:pt x="111" y="57"/>
                    <a:pt x="111" y="56"/>
                  </a:cubicBezTo>
                  <a:cubicBezTo>
                    <a:pt x="111" y="56"/>
                    <a:pt x="111" y="56"/>
                    <a:pt x="111" y="56"/>
                  </a:cubicBezTo>
                  <a:cubicBezTo>
                    <a:pt x="114" y="59"/>
                    <a:pt x="115" y="64"/>
                    <a:pt x="115" y="69"/>
                  </a:cubicBezTo>
                  <a:cubicBezTo>
                    <a:pt x="115" y="75"/>
                    <a:pt x="113" y="80"/>
                    <a:pt x="109" y="84"/>
                  </a:cubicBezTo>
                  <a:close/>
                  <a:moveTo>
                    <a:pt x="109" y="84"/>
                  </a:moveTo>
                  <a:cubicBezTo>
                    <a:pt x="109" y="84"/>
                    <a:pt x="109" y="84"/>
                    <a:pt x="109" y="8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2"/>
            <p:cNvSpPr>
              <a:spLocks noEditPoints="1"/>
            </p:cNvSpPr>
            <p:nvPr/>
          </p:nvSpPr>
          <p:spPr bwMode="auto">
            <a:xfrm>
              <a:off x="3819133" y="4538202"/>
              <a:ext cx="71929" cy="71929"/>
            </a:xfrm>
            <a:custGeom>
              <a:avLst/>
              <a:gdLst/>
              <a:ahLst/>
              <a:cxnLst>
                <a:cxn ang="0">
                  <a:pos x="15" y="7"/>
                </a:cxn>
                <a:cxn ang="0">
                  <a:pos x="7" y="15"/>
                </a:cxn>
                <a:cxn ang="0">
                  <a:pos x="0" y="7"/>
                </a:cxn>
                <a:cxn ang="0">
                  <a:pos x="7" y="0"/>
                </a:cxn>
                <a:cxn ang="0">
                  <a:pos x="15" y="7"/>
                </a:cxn>
                <a:cxn ang="0">
                  <a:pos x="15" y="7"/>
                </a:cxn>
                <a:cxn ang="0">
                  <a:pos x="15" y="7"/>
                </a:cxn>
              </a:cxnLst>
              <a:rect l="0" t="0" r="r" b="b"/>
              <a:pathLst>
                <a:path w="15" h="15">
                  <a:moveTo>
                    <a:pt x="15" y="7"/>
                  </a:moveTo>
                  <a:cubicBezTo>
                    <a:pt x="15" y="12"/>
                    <a:pt x="11" y="15"/>
                    <a:pt x="7" y="15"/>
                  </a:cubicBezTo>
                  <a:cubicBezTo>
                    <a:pt x="3" y="15"/>
                    <a:pt x="0" y="12"/>
                    <a:pt x="0" y="7"/>
                  </a:cubicBezTo>
                  <a:cubicBezTo>
                    <a:pt x="0" y="3"/>
                    <a:pt x="3" y="0"/>
                    <a:pt x="7" y="0"/>
                  </a:cubicBezTo>
                  <a:cubicBezTo>
                    <a:pt x="11" y="0"/>
                    <a:pt x="15" y="3"/>
                    <a:pt x="15" y="7"/>
                  </a:cubicBezTo>
                  <a:close/>
                  <a:moveTo>
                    <a:pt x="15" y="7"/>
                  </a:moveTo>
                  <a:cubicBezTo>
                    <a:pt x="15" y="7"/>
                    <a:pt x="15" y="7"/>
                    <a:pt x="15"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6" name="Image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3328" y="5127595"/>
            <a:ext cx="1714640" cy="995260"/>
          </a:xfrm>
          <a:prstGeom prst="rect">
            <a:avLst/>
          </a:prstGeom>
        </p:spPr>
      </p:pic>
      <p:sp>
        <p:nvSpPr>
          <p:cNvPr id="57" name="Légende encadrée 1 56"/>
          <p:cNvSpPr/>
          <p:nvPr/>
        </p:nvSpPr>
        <p:spPr>
          <a:xfrm>
            <a:off x="3925538" y="5363356"/>
            <a:ext cx="2746526" cy="901700"/>
          </a:xfrm>
          <a:prstGeom prst="borderCallout1">
            <a:avLst>
              <a:gd name="adj1" fmla="val -13644"/>
              <a:gd name="adj2" fmla="val 46355"/>
              <a:gd name="adj3" fmla="val -73415"/>
              <a:gd name="adj4" fmla="val 476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solidFill>
                  <a:srgbClr val="C00000"/>
                </a:solidFill>
              </a:rPr>
              <a:t>Histoires utilisateur</a:t>
            </a:r>
            <a:endParaRPr lang="fr-FR" sz="1600" dirty="0">
              <a:solidFill>
                <a:srgbClr val="C00000"/>
              </a:solidFill>
            </a:endParaRPr>
          </a:p>
        </p:txBody>
      </p:sp>
      <p:grpSp>
        <p:nvGrpSpPr>
          <p:cNvPr id="58" name="Groupe 57"/>
          <p:cNvGrpSpPr/>
          <p:nvPr/>
        </p:nvGrpSpPr>
        <p:grpSpPr>
          <a:xfrm>
            <a:off x="3602618" y="5679934"/>
            <a:ext cx="332238" cy="276972"/>
            <a:chOff x="1077700" y="5672308"/>
            <a:chExt cx="766825" cy="781028"/>
          </a:xfrm>
          <a:noFill/>
        </p:grpSpPr>
        <p:sp>
          <p:nvSpPr>
            <p:cNvPr id="59" name="Rectangle à coins arrondis 58"/>
            <p:cNvSpPr/>
            <p:nvPr/>
          </p:nvSpPr>
          <p:spPr>
            <a:xfrm rot="20526117">
              <a:off x="1167032" y="5672308"/>
              <a:ext cx="485814" cy="429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p:cNvSpPr/>
            <p:nvPr/>
          </p:nvSpPr>
          <p:spPr>
            <a:xfrm rot="1516973">
              <a:off x="1378173" y="5939958"/>
              <a:ext cx="466352" cy="513378"/>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à coins arrondis 60"/>
            <p:cNvSpPr/>
            <p:nvPr/>
          </p:nvSpPr>
          <p:spPr>
            <a:xfrm rot="20526117">
              <a:off x="1077700" y="5964095"/>
              <a:ext cx="485814" cy="429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2" name="Accolade fermante 61"/>
          <p:cNvSpPr/>
          <p:nvPr/>
        </p:nvSpPr>
        <p:spPr>
          <a:xfrm rot="5400000">
            <a:off x="2571765" y="3884321"/>
            <a:ext cx="342899" cy="4545330"/>
          </a:xfrm>
          <a:prstGeom prst="rightBrace">
            <a:avLst/>
          </a:prstGeom>
          <a:ln w="19050">
            <a:solidFill>
              <a:srgbClr val="CF02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Accolade fermante 62"/>
          <p:cNvSpPr/>
          <p:nvPr/>
        </p:nvSpPr>
        <p:spPr>
          <a:xfrm rot="5400000">
            <a:off x="8190910" y="2852330"/>
            <a:ext cx="342899" cy="6610192"/>
          </a:xfrm>
          <a:prstGeom prst="rightBrace">
            <a:avLst/>
          </a:prstGeom>
          <a:ln w="19050">
            <a:solidFill>
              <a:srgbClr val="CF02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64" name="Group 238"/>
          <p:cNvGrpSpPr/>
          <p:nvPr/>
        </p:nvGrpSpPr>
        <p:grpSpPr>
          <a:xfrm>
            <a:off x="1415481" y="6279629"/>
            <a:ext cx="2919305" cy="606840"/>
            <a:chOff x="8200592" y="1385777"/>
            <a:chExt cx="3257790" cy="468785"/>
          </a:xfrm>
        </p:grpSpPr>
        <p:sp>
          <p:nvSpPr>
            <p:cNvPr id="65" name="Freeform 20"/>
            <p:cNvSpPr>
              <a:spLocks/>
            </p:cNvSpPr>
            <p:nvPr/>
          </p:nvSpPr>
          <p:spPr bwMode="auto">
            <a:xfrm rot="217111">
              <a:off x="8200592" y="1385777"/>
              <a:ext cx="3075739" cy="468785"/>
            </a:xfrm>
            <a:custGeom>
              <a:avLst/>
              <a:gdLst>
                <a:gd name="T0" fmla="*/ 0 w 2272"/>
                <a:gd name="T1" fmla="*/ 60 h 146"/>
                <a:gd name="T2" fmla="*/ 2190 w 2272"/>
                <a:gd name="T3" fmla="*/ 0 h 146"/>
                <a:gd name="T4" fmla="*/ 2272 w 2272"/>
                <a:gd name="T5" fmla="*/ 108 h 146"/>
                <a:gd name="T6" fmla="*/ 40 w 2272"/>
                <a:gd name="T7" fmla="*/ 146 h 146"/>
                <a:gd name="T8" fmla="*/ 0 w 2272"/>
                <a:gd name="T9" fmla="*/ 60 h 146"/>
                <a:gd name="connsiteX0" fmla="*/ 0 w 10000"/>
                <a:gd name="connsiteY0" fmla="*/ 3765 h 9655"/>
                <a:gd name="connsiteX1" fmla="*/ 8968 w 10000"/>
                <a:gd name="connsiteY1" fmla="*/ 0 h 9655"/>
                <a:gd name="connsiteX2" fmla="*/ 10000 w 10000"/>
                <a:gd name="connsiteY2" fmla="*/ 7052 h 9655"/>
                <a:gd name="connsiteX3" fmla="*/ 176 w 10000"/>
                <a:gd name="connsiteY3" fmla="*/ 9655 h 9655"/>
                <a:gd name="connsiteX4" fmla="*/ 0 w 10000"/>
                <a:gd name="connsiteY4" fmla="*/ 3765 h 9655"/>
                <a:gd name="connsiteX0" fmla="*/ 5932 w 15932"/>
                <a:gd name="connsiteY0" fmla="*/ 3900 h 11227"/>
                <a:gd name="connsiteX1" fmla="*/ 14900 w 15932"/>
                <a:gd name="connsiteY1" fmla="*/ 0 h 11227"/>
                <a:gd name="connsiteX2" fmla="*/ 15932 w 15932"/>
                <a:gd name="connsiteY2" fmla="*/ 7304 h 11227"/>
                <a:gd name="connsiteX3" fmla="*/ 0 w 15932"/>
                <a:gd name="connsiteY3" fmla="*/ 11227 h 11227"/>
                <a:gd name="connsiteX4" fmla="*/ 5932 w 15932"/>
                <a:gd name="connsiteY4" fmla="*/ 3900 h 11227"/>
                <a:gd name="connsiteX0" fmla="*/ 11 w 15949"/>
                <a:gd name="connsiteY0" fmla="*/ 5328 h 11227"/>
                <a:gd name="connsiteX1" fmla="*/ 14917 w 15949"/>
                <a:gd name="connsiteY1" fmla="*/ 0 h 11227"/>
                <a:gd name="connsiteX2" fmla="*/ 15949 w 15949"/>
                <a:gd name="connsiteY2" fmla="*/ 7304 h 11227"/>
                <a:gd name="connsiteX3" fmla="*/ 17 w 15949"/>
                <a:gd name="connsiteY3" fmla="*/ 11227 h 11227"/>
                <a:gd name="connsiteX4" fmla="*/ 11 w 15949"/>
                <a:gd name="connsiteY4" fmla="*/ 5328 h 11227"/>
                <a:gd name="connsiteX0" fmla="*/ 0 w 15938"/>
                <a:gd name="connsiteY0" fmla="*/ 5328 h 10291"/>
                <a:gd name="connsiteX1" fmla="*/ 14906 w 15938"/>
                <a:gd name="connsiteY1" fmla="*/ 0 h 10291"/>
                <a:gd name="connsiteX2" fmla="*/ 15938 w 15938"/>
                <a:gd name="connsiteY2" fmla="*/ 7304 h 10291"/>
                <a:gd name="connsiteX3" fmla="*/ 3323 w 15938"/>
                <a:gd name="connsiteY3" fmla="*/ 10291 h 10291"/>
                <a:gd name="connsiteX4" fmla="*/ 0 w 15938"/>
                <a:gd name="connsiteY4" fmla="*/ 5328 h 10291"/>
                <a:gd name="connsiteX0" fmla="*/ 122 w 12625"/>
                <a:gd name="connsiteY0" fmla="*/ 4141 h 10291"/>
                <a:gd name="connsiteX1" fmla="*/ 11593 w 12625"/>
                <a:gd name="connsiteY1" fmla="*/ 0 h 10291"/>
                <a:gd name="connsiteX2" fmla="*/ 12625 w 12625"/>
                <a:gd name="connsiteY2" fmla="*/ 7304 h 10291"/>
                <a:gd name="connsiteX3" fmla="*/ 10 w 12625"/>
                <a:gd name="connsiteY3" fmla="*/ 10291 h 10291"/>
                <a:gd name="connsiteX4" fmla="*/ 122 w 12625"/>
                <a:gd name="connsiteY4" fmla="*/ 4141 h 10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 h="10291">
                  <a:moveTo>
                    <a:pt x="122" y="4141"/>
                  </a:moveTo>
                  <a:lnTo>
                    <a:pt x="11593" y="0"/>
                  </a:lnTo>
                  <a:lnTo>
                    <a:pt x="12625" y="7304"/>
                  </a:lnTo>
                  <a:cubicBezTo>
                    <a:pt x="9350" y="8203"/>
                    <a:pt x="3285" y="9392"/>
                    <a:pt x="10" y="10291"/>
                  </a:cubicBezTo>
                  <a:cubicBezTo>
                    <a:pt x="-49" y="8258"/>
                    <a:pt x="181" y="6174"/>
                    <a:pt x="122" y="4141"/>
                  </a:cubicBezTo>
                  <a:close/>
                </a:path>
              </a:pathLst>
            </a:custGeom>
            <a:solidFill>
              <a:schemeClr val="accent1"/>
            </a:solidFill>
            <a:ln w="203200">
              <a:noFill/>
              <a:prstDash val="solid"/>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66" name="TextBox 240"/>
            <p:cNvSpPr txBox="1"/>
            <p:nvPr/>
          </p:nvSpPr>
          <p:spPr>
            <a:xfrm>
              <a:off x="8413481" y="1461502"/>
              <a:ext cx="3044901" cy="271980"/>
            </a:xfrm>
            <a:prstGeom prst="rect">
              <a:avLst/>
            </a:prstGeom>
            <a:noFill/>
          </p:spPr>
          <p:txBody>
            <a:bodyPr wrap="square" rtlCol="0">
              <a:spAutoFit/>
            </a:bodyPr>
            <a:lstStyle/>
            <a:p>
              <a:r>
                <a:rPr lang="fr-FR" sz="2000" b="1" dirty="0">
                  <a:solidFill>
                    <a:schemeClr val="bg1"/>
                  </a:solidFill>
                </a:rPr>
                <a:t>Phase d’exploration</a:t>
              </a:r>
            </a:p>
          </p:txBody>
        </p:sp>
      </p:grpSp>
      <p:grpSp>
        <p:nvGrpSpPr>
          <p:cNvPr id="67" name="Group 238"/>
          <p:cNvGrpSpPr/>
          <p:nvPr/>
        </p:nvGrpSpPr>
        <p:grpSpPr>
          <a:xfrm>
            <a:off x="6417091" y="6262906"/>
            <a:ext cx="3490446" cy="606840"/>
            <a:chOff x="7594624" y="1372914"/>
            <a:chExt cx="3895153" cy="468785"/>
          </a:xfrm>
        </p:grpSpPr>
        <p:sp>
          <p:nvSpPr>
            <p:cNvPr id="68" name="Freeform 20"/>
            <p:cNvSpPr>
              <a:spLocks/>
            </p:cNvSpPr>
            <p:nvPr/>
          </p:nvSpPr>
          <p:spPr bwMode="auto">
            <a:xfrm rot="217111">
              <a:off x="7612341" y="1372914"/>
              <a:ext cx="3664579" cy="468785"/>
            </a:xfrm>
            <a:custGeom>
              <a:avLst/>
              <a:gdLst>
                <a:gd name="T0" fmla="*/ 0 w 2272"/>
                <a:gd name="T1" fmla="*/ 60 h 146"/>
                <a:gd name="T2" fmla="*/ 2190 w 2272"/>
                <a:gd name="T3" fmla="*/ 0 h 146"/>
                <a:gd name="T4" fmla="*/ 2272 w 2272"/>
                <a:gd name="T5" fmla="*/ 108 h 146"/>
                <a:gd name="T6" fmla="*/ 40 w 2272"/>
                <a:gd name="T7" fmla="*/ 146 h 146"/>
                <a:gd name="T8" fmla="*/ 0 w 2272"/>
                <a:gd name="T9" fmla="*/ 60 h 146"/>
                <a:gd name="connsiteX0" fmla="*/ 0 w 10000"/>
                <a:gd name="connsiteY0" fmla="*/ 3765 h 9655"/>
                <a:gd name="connsiteX1" fmla="*/ 8968 w 10000"/>
                <a:gd name="connsiteY1" fmla="*/ 0 h 9655"/>
                <a:gd name="connsiteX2" fmla="*/ 10000 w 10000"/>
                <a:gd name="connsiteY2" fmla="*/ 7052 h 9655"/>
                <a:gd name="connsiteX3" fmla="*/ 176 w 10000"/>
                <a:gd name="connsiteY3" fmla="*/ 9655 h 9655"/>
                <a:gd name="connsiteX4" fmla="*/ 0 w 10000"/>
                <a:gd name="connsiteY4" fmla="*/ 3765 h 9655"/>
                <a:gd name="connsiteX0" fmla="*/ 5932 w 15932"/>
                <a:gd name="connsiteY0" fmla="*/ 3900 h 11227"/>
                <a:gd name="connsiteX1" fmla="*/ 14900 w 15932"/>
                <a:gd name="connsiteY1" fmla="*/ 0 h 11227"/>
                <a:gd name="connsiteX2" fmla="*/ 15932 w 15932"/>
                <a:gd name="connsiteY2" fmla="*/ 7304 h 11227"/>
                <a:gd name="connsiteX3" fmla="*/ 0 w 15932"/>
                <a:gd name="connsiteY3" fmla="*/ 11227 h 11227"/>
                <a:gd name="connsiteX4" fmla="*/ 5932 w 15932"/>
                <a:gd name="connsiteY4" fmla="*/ 3900 h 11227"/>
                <a:gd name="connsiteX0" fmla="*/ 11 w 15949"/>
                <a:gd name="connsiteY0" fmla="*/ 5328 h 11227"/>
                <a:gd name="connsiteX1" fmla="*/ 14917 w 15949"/>
                <a:gd name="connsiteY1" fmla="*/ 0 h 11227"/>
                <a:gd name="connsiteX2" fmla="*/ 15949 w 15949"/>
                <a:gd name="connsiteY2" fmla="*/ 7304 h 11227"/>
                <a:gd name="connsiteX3" fmla="*/ 17 w 15949"/>
                <a:gd name="connsiteY3" fmla="*/ 11227 h 11227"/>
                <a:gd name="connsiteX4" fmla="*/ 11 w 15949"/>
                <a:gd name="connsiteY4" fmla="*/ 5328 h 11227"/>
                <a:gd name="connsiteX0" fmla="*/ 0 w 15938"/>
                <a:gd name="connsiteY0" fmla="*/ 5328 h 10291"/>
                <a:gd name="connsiteX1" fmla="*/ 14906 w 15938"/>
                <a:gd name="connsiteY1" fmla="*/ 0 h 10291"/>
                <a:gd name="connsiteX2" fmla="*/ 15938 w 15938"/>
                <a:gd name="connsiteY2" fmla="*/ 7304 h 10291"/>
                <a:gd name="connsiteX3" fmla="*/ 3323 w 15938"/>
                <a:gd name="connsiteY3" fmla="*/ 10291 h 10291"/>
                <a:gd name="connsiteX4" fmla="*/ 0 w 15938"/>
                <a:gd name="connsiteY4" fmla="*/ 5328 h 10291"/>
                <a:gd name="connsiteX0" fmla="*/ 122 w 12625"/>
                <a:gd name="connsiteY0" fmla="*/ 4141 h 10291"/>
                <a:gd name="connsiteX1" fmla="*/ 11593 w 12625"/>
                <a:gd name="connsiteY1" fmla="*/ 0 h 10291"/>
                <a:gd name="connsiteX2" fmla="*/ 12625 w 12625"/>
                <a:gd name="connsiteY2" fmla="*/ 7304 h 10291"/>
                <a:gd name="connsiteX3" fmla="*/ 10 w 12625"/>
                <a:gd name="connsiteY3" fmla="*/ 10291 h 10291"/>
                <a:gd name="connsiteX4" fmla="*/ 122 w 12625"/>
                <a:gd name="connsiteY4" fmla="*/ 4141 h 10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 h="10291">
                  <a:moveTo>
                    <a:pt x="122" y="4141"/>
                  </a:moveTo>
                  <a:lnTo>
                    <a:pt x="11593" y="0"/>
                  </a:lnTo>
                  <a:lnTo>
                    <a:pt x="12625" y="7304"/>
                  </a:lnTo>
                  <a:cubicBezTo>
                    <a:pt x="9350" y="8203"/>
                    <a:pt x="3285" y="9392"/>
                    <a:pt x="10" y="10291"/>
                  </a:cubicBezTo>
                  <a:cubicBezTo>
                    <a:pt x="-49" y="8258"/>
                    <a:pt x="181" y="6174"/>
                    <a:pt x="122" y="4141"/>
                  </a:cubicBezTo>
                  <a:close/>
                </a:path>
              </a:pathLst>
            </a:custGeom>
            <a:solidFill>
              <a:schemeClr val="accent1"/>
            </a:solidFill>
            <a:ln w="203200">
              <a:noFill/>
              <a:prstDash val="solid"/>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69" name="TextBox 240"/>
            <p:cNvSpPr txBox="1"/>
            <p:nvPr/>
          </p:nvSpPr>
          <p:spPr>
            <a:xfrm>
              <a:off x="7594624" y="1472370"/>
              <a:ext cx="3895153" cy="309086"/>
            </a:xfrm>
            <a:prstGeom prst="rect">
              <a:avLst/>
            </a:prstGeom>
            <a:noFill/>
          </p:spPr>
          <p:txBody>
            <a:bodyPr wrap="square" rtlCol="0">
              <a:spAutoFit/>
            </a:bodyPr>
            <a:lstStyle/>
            <a:p>
              <a:r>
                <a:rPr lang="fr-FR" sz="2000" b="1" dirty="0">
                  <a:solidFill>
                    <a:schemeClr val="bg1"/>
                  </a:solidFill>
                </a:rPr>
                <a:t>Phase de </a:t>
              </a:r>
              <a:r>
                <a:rPr lang="fr-FR" sz="2000" b="1" dirty="0" smtClean="0">
                  <a:solidFill>
                    <a:schemeClr val="bg1"/>
                  </a:solidFill>
                </a:rPr>
                <a:t>réalisation itérative</a:t>
              </a:r>
              <a:endParaRPr lang="fr-FR" sz="2000" b="1" dirty="0">
                <a:solidFill>
                  <a:schemeClr val="bg1"/>
                </a:solidFill>
              </a:endParaRPr>
            </a:p>
          </p:txBody>
        </p:sp>
      </p:grpSp>
      <p:sp>
        <p:nvSpPr>
          <p:cNvPr id="70" name="ZoneTexte 69"/>
          <p:cNvSpPr txBox="1"/>
          <p:nvPr/>
        </p:nvSpPr>
        <p:spPr>
          <a:xfrm>
            <a:off x="7184757" y="4085430"/>
            <a:ext cx="686369" cy="307777"/>
          </a:xfrm>
          <a:prstGeom prst="rect">
            <a:avLst/>
          </a:prstGeom>
          <a:noFill/>
        </p:spPr>
        <p:txBody>
          <a:bodyPr wrap="square" rtlCol="0">
            <a:spAutoFit/>
          </a:bodyPr>
          <a:lstStyle/>
          <a:p>
            <a:pPr algn="ctr"/>
            <a:r>
              <a:rPr lang="fr-FR" sz="1400" dirty="0" smtClean="0"/>
              <a:t>3 sem</a:t>
            </a:r>
            <a:r>
              <a:rPr lang="fr-FR" sz="1400" dirty="0"/>
              <a:t>.</a:t>
            </a:r>
          </a:p>
        </p:txBody>
      </p:sp>
      <p:sp>
        <p:nvSpPr>
          <p:cNvPr id="71" name="ZoneTexte 70"/>
          <p:cNvSpPr txBox="1"/>
          <p:nvPr/>
        </p:nvSpPr>
        <p:spPr>
          <a:xfrm>
            <a:off x="7585500" y="3094563"/>
            <a:ext cx="639434" cy="307777"/>
          </a:xfrm>
          <a:prstGeom prst="rect">
            <a:avLst/>
          </a:prstGeom>
          <a:noFill/>
        </p:spPr>
        <p:txBody>
          <a:bodyPr wrap="square" rtlCol="0">
            <a:spAutoFit/>
          </a:bodyPr>
          <a:lstStyle/>
          <a:p>
            <a:pPr algn="ctr"/>
            <a:r>
              <a:rPr lang="fr-FR" sz="1400"/>
              <a:t>24h</a:t>
            </a:r>
          </a:p>
        </p:txBody>
      </p:sp>
      <p:sp>
        <p:nvSpPr>
          <p:cNvPr id="72" name="Légende encadrée 1 71"/>
          <p:cNvSpPr/>
          <p:nvPr/>
        </p:nvSpPr>
        <p:spPr>
          <a:xfrm>
            <a:off x="6300087" y="2167889"/>
            <a:ext cx="1211123" cy="901700"/>
          </a:xfrm>
          <a:prstGeom prst="borderCallout1">
            <a:avLst>
              <a:gd name="adj1" fmla="val 107483"/>
              <a:gd name="adj2" fmla="val 79949"/>
              <a:gd name="adj3" fmla="val 297008"/>
              <a:gd name="adj4" fmla="val 11088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Affiner les</a:t>
            </a:r>
            <a:br>
              <a:rPr lang="fr-FR" sz="1400" dirty="0" smtClean="0">
                <a:solidFill>
                  <a:schemeClr val="tx1"/>
                </a:solidFill>
              </a:rPr>
            </a:br>
            <a:r>
              <a:rPr lang="fr-FR" sz="1400" dirty="0" smtClean="0">
                <a:solidFill>
                  <a:schemeClr val="tx1"/>
                </a:solidFill>
              </a:rPr>
              <a:t>besoins</a:t>
            </a:r>
          </a:p>
          <a:p>
            <a:endParaRPr lang="fr-FR" sz="1400" dirty="0">
              <a:solidFill>
                <a:schemeClr val="tx1"/>
              </a:solidFill>
            </a:endParaRPr>
          </a:p>
        </p:txBody>
      </p:sp>
      <p:sp>
        <p:nvSpPr>
          <p:cNvPr id="73" name="Freeform 135"/>
          <p:cNvSpPr>
            <a:spLocks noEditPoints="1"/>
          </p:cNvSpPr>
          <p:nvPr/>
        </p:nvSpPr>
        <p:spPr bwMode="auto">
          <a:xfrm>
            <a:off x="5992953" y="2093553"/>
            <a:ext cx="360040" cy="36004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4" name="Connecteur droit 73"/>
          <p:cNvCxnSpPr/>
          <p:nvPr/>
        </p:nvCxnSpPr>
        <p:spPr>
          <a:xfrm>
            <a:off x="6886478" y="2728351"/>
            <a:ext cx="324964" cy="583681"/>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5" name="Légende encadrée 1 74"/>
          <p:cNvSpPr/>
          <p:nvPr/>
        </p:nvSpPr>
        <p:spPr>
          <a:xfrm>
            <a:off x="6702014" y="980728"/>
            <a:ext cx="1625600" cy="901700"/>
          </a:xfrm>
          <a:prstGeom prst="borderCallout1">
            <a:avLst>
              <a:gd name="adj1" fmla="val 106074"/>
              <a:gd name="adj2" fmla="val 52605"/>
              <a:gd name="adj3" fmla="val 189965"/>
              <a:gd name="adj4" fmla="val 1132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rgbClr val="C00000"/>
                </a:solidFill>
              </a:rPr>
              <a:t>Daily</a:t>
            </a:r>
            <a:endParaRPr lang="fr-FR" dirty="0">
              <a:solidFill>
                <a:srgbClr val="C00000"/>
              </a:solidFill>
            </a:endParaRPr>
          </a:p>
        </p:txBody>
      </p:sp>
      <p:sp>
        <p:nvSpPr>
          <p:cNvPr id="76" name="Légende encadrée 1 75"/>
          <p:cNvSpPr/>
          <p:nvPr/>
        </p:nvSpPr>
        <p:spPr>
          <a:xfrm>
            <a:off x="8564231" y="1007153"/>
            <a:ext cx="1885406" cy="901700"/>
          </a:xfrm>
          <a:prstGeom prst="borderCallout1">
            <a:avLst>
              <a:gd name="adj1" fmla="val 107483"/>
              <a:gd name="adj2" fmla="val 52605"/>
              <a:gd name="adj3" fmla="val 326585"/>
              <a:gd name="adj4" fmla="val 265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rgbClr val="C00000"/>
                </a:solidFill>
              </a:rPr>
              <a:t>Sprint </a:t>
            </a:r>
            <a:r>
              <a:rPr lang="fr-FR" dirty="0" err="1" smtClean="0">
                <a:solidFill>
                  <a:srgbClr val="C00000"/>
                </a:solidFill>
              </a:rPr>
              <a:t>review</a:t>
            </a:r>
            <a:endParaRPr lang="fr-FR" dirty="0">
              <a:solidFill>
                <a:srgbClr val="C00000"/>
              </a:solidFill>
            </a:endParaRPr>
          </a:p>
        </p:txBody>
      </p:sp>
      <p:sp>
        <p:nvSpPr>
          <p:cNvPr id="77" name="Légende encadrée 1 76"/>
          <p:cNvSpPr/>
          <p:nvPr/>
        </p:nvSpPr>
        <p:spPr>
          <a:xfrm>
            <a:off x="10674627" y="1006826"/>
            <a:ext cx="1625600" cy="901700"/>
          </a:xfrm>
          <a:prstGeom prst="borderCallout1">
            <a:avLst>
              <a:gd name="adj1" fmla="val 110300"/>
              <a:gd name="adj2" fmla="val 42449"/>
              <a:gd name="adj3" fmla="val 271657"/>
              <a:gd name="adj4" fmla="val -55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rgbClr val="C00000"/>
                </a:solidFill>
              </a:rPr>
              <a:t>Sprint </a:t>
            </a:r>
            <a:r>
              <a:rPr lang="fr-FR" dirty="0" err="1" smtClean="0">
                <a:solidFill>
                  <a:srgbClr val="C00000"/>
                </a:solidFill>
              </a:rPr>
              <a:t>retrospective</a:t>
            </a:r>
            <a:endParaRPr lang="fr-FR" dirty="0">
              <a:solidFill>
                <a:srgbClr val="C00000"/>
              </a:solidFill>
            </a:endParaRPr>
          </a:p>
        </p:txBody>
      </p:sp>
      <p:sp>
        <p:nvSpPr>
          <p:cNvPr id="78" name="Légende encadrée 1 77"/>
          <p:cNvSpPr/>
          <p:nvPr/>
        </p:nvSpPr>
        <p:spPr>
          <a:xfrm>
            <a:off x="4721097" y="1017768"/>
            <a:ext cx="1625600" cy="901700"/>
          </a:xfrm>
          <a:prstGeom prst="borderCallout1">
            <a:avLst>
              <a:gd name="adj1" fmla="val 107483"/>
              <a:gd name="adj2" fmla="val 79949"/>
              <a:gd name="adj3" fmla="val 297008"/>
              <a:gd name="adj4" fmla="val 11088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rgbClr val="C00000"/>
                </a:solidFill>
              </a:rPr>
              <a:t>Sprint planning</a:t>
            </a:r>
            <a:endParaRPr lang="fr-FR" dirty="0">
              <a:solidFill>
                <a:srgbClr val="C00000"/>
              </a:solidFill>
            </a:endParaRPr>
          </a:p>
        </p:txBody>
      </p:sp>
      <p:pic>
        <p:nvPicPr>
          <p:cNvPr id="4" name="Image 3"/>
          <p:cNvPicPr>
            <a:picLocks noChangeAspect="1"/>
          </p:cNvPicPr>
          <p:nvPr/>
        </p:nvPicPr>
        <p:blipFill>
          <a:blip r:embed="rId5"/>
          <a:stretch>
            <a:fillRect/>
          </a:stretch>
        </p:blipFill>
        <p:spPr>
          <a:xfrm>
            <a:off x="9746215" y="6197902"/>
            <a:ext cx="676419" cy="635760"/>
          </a:xfrm>
          <a:prstGeom prst="rect">
            <a:avLst/>
          </a:prstGeom>
        </p:spPr>
      </p:pic>
      <p:sp>
        <p:nvSpPr>
          <p:cNvPr id="80" name="ZoneTexte 79"/>
          <p:cNvSpPr txBox="1"/>
          <p:nvPr/>
        </p:nvSpPr>
        <p:spPr>
          <a:xfrm>
            <a:off x="8773361" y="3270194"/>
            <a:ext cx="564578" cy="400110"/>
          </a:xfrm>
          <a:prstGeom prst="rect">
            <a:avLst/>
          </a:prstGeom>
          <a:solidFill>
            <a:schemeClr val="bg2">
              <a:lumMod val="20000"/>
              <a:lumOff val="80000"/>
            </a:schemeClr>
          </a:solidFill>
        </p:spPr>
        <p:txBody>
          <a:bodyPr wrap="none" rtlCol="0">
            <a:spAutoFit/>
          </a:bodyPr>
          <a:lstStyle/>
          <a:p>
            <a:pPr algn="ctr">
              <a:spcBef>
                <a:spcPts val="600"/>
              </a:spcBef>
            </a:pPr>
            <a:r>
              <a:rPr lang="fr-FR" sz="2000" b="1" dirty="0" smtClean="0">
                <a:solidFill>
                  <a:schemeClr val="accent3">
                    <a:lumMod val="75000"/>
                  </a:schemeClr>
                </a:solidFill>
              </a:rPr>
              <a:t>Fini</a:t>
            </a:r>
            <a:endParaRPr lang="fr-FR" sz="2000" b="1" dirty="0">
              <a:solidFill>
                <a:schemeClr val="accent3">
                  <a:lumMod val="75000"/>
                </a:schemeClr>
              </a:solidFill>
            </a:endParaRPr>
          </a:p>
        </p:txBody>
      </p:sp>
      <p:sp>
        <p:nvSpPr>
          <p:cNvPr id="81" name="ZoneTexte 80"/>
          <p:cNvSpPr txBox="1"/>
          <p:nvPr/>
        </p:nvSpPr>
        <p:spPr>
          <a:xfrm>
            <a:off x="4738972" y="3716867"/>
            <a:ext cx="625684" cy="400110"/>
          </a:xfrm>
          <a:prstGeom prst="rect">
            <a:avLst/>
          </a:prstGeom>
          <a:solidFill>
            <a:schemeClr val="bg2">
              <a:lumMod val="20000"/>
              <a:lumOff val="80000"/>
            </a:schemeClr>
          </a:solidFill>
        </p:spPr>
        <p:txBody>
          <a:bodyPr wrap="none" rtlCol="0">
            <a:spAutoFit/>
          </a:bodyPr>
          <a:lstStyle/>
          <a:p>
            <a:pPr algn="ctr">
              <a:spcBef>
                <a:spcPts val="600"/>
              </a:spcBef>
            </a:pPr>
            <a:r>
              <a:rPr lang="fr-FR" sz="2000" b="1" dirty="0" smtClean="0">
                <a:solidFill>
                  <a:schemeClr val="accent3">
                    <a:lumMod val="75000"/>
                  </a:schemeClr>
                </a:solidFill>
              </a:rPr>
              <a:t>Prêt</a:t>
            </a:r>
            <a:endParaRPr lang="fr-FR" sz="2000" b="1" dirty="0">
              <a:solidFill>
                <a:schemeClr val="accent3">
                  <a:lumMod val="75000"/>
                </a:schemeClr>
              </a:solidFill>
            </a:endParaRPr>
          </a:p>
        </p:txBody>
      </p:sp>
      <p:pic>
        <p:nvPicPr>
          <p:cNvPr id="84" name="Imag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1980" y="5030874"/>
            <a:ext cx="1514224" cy="756481"/>
          </a:xfrm>
          <a:prstGeom prst="rect">
            <a:avLst/>
          </a:prstGeom>
        </p:spPr>
      </p:pic>
      <p:sp>
        <p:nvSpPr>
          <p:cNvPr id="85" name="Légende encadrée 1 84"/>
          <p:cNvSpPr/>
          <p:nvPr/>
        </p:nvSpPr>
        <p:spPr>
          <a:xfrm>
            <a:off x="531639" y="4967443"/>
            <a:ext cx="1072904" cy="901700"/>
          </a:xfrm>
          <a:prstGeom prst="borderCallout1">
            <a:avLst>
              <a:gd name="adj1" fmla="val -13644"/>
              <a:gd name="adj2" fmla="val 46355"/>
              <a:gd name="adj3" fmla="val -73415"/>
              <a:gd name="adj4" fmla="val 476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solidFill>
                  <a:srgbClr val="C00000"/>
                </a:solidFill>
              </a:rPr>
              <a:t>Expression</a:t>
            </a:r>
            <a:br>
              <a:rPr lang="fr-FR" sz="1600" dirty="0" smtClean="0">
                <a:solidFill>
                  <a:srgbClr val="C00000"/>
                </a:solidFill>
              </a:rPr>
            </a:br>
            <a:r>
              <a:rPr lang="fr-FR" sz="1600" dirty="0" smtClean="0">
                <a:solidFill>
                  <a:srgbClr val="C00000"/>
                </a:solidFill>
              </a:rPr>
              <a:t>besoins</a:t>
            </a:r>
            <a:endParaRPr lang="fr-FR" sz="1600" dirty="0">
              <a:solidFill>
                <a:srgbClr val="C00000"/>
              </a:solidFill>
            </a:endParaRPr>
          </a:p>
        </p:txBody>
      </p:sp>
      <p:grpSp>
        <p:nvGrpSpPr>
          <p:cNvPr id="86" name="Groupe 85"/>
          <p:cNvGrpSpPr/>
          <p:nvPr/>
        </p:nvGrpSpPr>
        <p:grpSpPr>
          <a:xfrm>
            <a:off x="218036" y="5203224"/>
            <a:ext cx="387224" cy="420804"/>
            <a:chOff x="3526280" y="4229936"/>
            <a:chExt cx="601119" cy="565154"/>
          </a:xfrm>
          <a:solidFill>
            <a:schemeClr val="tx1"/>
          </a:solidFill>
        </p:grpSpPr>
        <p:sp>
          <p:nvSpPr>
            <p:cNvPr id="87" name="Freeform 123"/>
            <p:cNvSpPr>
              <a:spLocks noEditPoints="1"/>
            </p:cNvSpPr>
            <p:nvPr/>
          </p:nvSpPr>
          <p:spPr bwMode="auto">
            <a:xfrm>
              <a:off x="3526280" y="4229936"/>
              <a:ext cx="601119" cy="565154"/>
            </a:xfrm>
            <a:custGeom>
              <a:avLst/>
              <a:gdLst/>
              <a:ahLst/>
              <a:cxnLst>
                <a:cxn ang="0">
                  <a:pos x="111" y="46"/>
                </a:cxn>
                <a:cxn ang="0">
                  <a:pos x="100" y="0"/>
                </a:cxn>
                <a:cxn ang="0">
                  <a:pos x="0" y="21"/>
                </a:cxn>
                <a:cxn ang="0">
                  <a:pos x="21" y="119"/>
                </a:cxn>
                <a:cxn ang="0">
                  <a:pos x="111" y="97"/>
                </a:cxn>
                <a:cxn ang="0">
                  <a:pos x="111" y="46"/>
                </a:cxn>
                <a:cxn ang="0">
                  <a:pos x="100" y="7"/>
                </a:cxn>
                <a:cxn ang="0">
                  <a:pos x="104" y="35"/>
                </a:cxn>
                <a:cxn ang="0">
                  <a:pos x="100" y="15"/>
                </a:cxn>
                <a:cxn ang="0">
                  <a:pos x="16" y="11"/>
                </a:cxn>
                <a:cxn ang="0">
                  <a:pos x="12" y="30"/>
                </a:cxn>
                <a:cxn ang="0">
                  <a:pos x="21" y="7"/>
                </a:cxn>
                <a:cxn ang="0">
                  <a:pos x="16" y="19"/>
                </a:cxn>
                <a:cxn ang="0">
                  <a:pos x="96" y="15"/>
                </a:cxn>
                <a:cxn ang="0">
                  <a:pos x="96" y="23"/>
                </a:cxn>
                <a:cxn ang="0">
                  <a:pos x="16" y="26"/>
                </a:cxn>
                <a:cxn ang="0">
                  <a:pos x="96" y="23"/>
                </a:cxn>
                <a:cxn ang="0">
                  <a:pos x="96" y="34"/>
                </a:cxn>
                <a:cxn ang="0">
                  <a:pos x="16" y="33"/>
                </a:cxn>
                <a:cxn ang="0">
                  <a:pos x="96" y="30"/>
                </a:cxn>
                <a:cxn ang="0">
                  <a:pos x="90" y="111"/>
                </a:cxn>
                <a:cxn ang="0">
                  <a:pos x="8" y="97"/>
                </a:cxn>
                <a:cxn ang="0">
                  <a:pos x="21" y="42"/>
                </a:cxn>
                <a:cxn ang="0">
                  <a:pos x="104" y="46"/>
                </a:cxn>
                <a:cxn ang="0">
                  <a:pos x="69" y="53"/>
                </a:cxn>
                <a:cxn ang="0">
                  <a:pos x="69" y="92"/>
                </a:cxn>
                <a:cxn ang="0">
                  <a:pos x="104" y="97"/>
                </a:cxn>
                <a:cxn ang="0">
                  <a:pos x="69" y="84"/>
                </a:cxn>
                <a:cxn ang="0">
                  <a:pos x="69" y="61"/>
                </a:cxn>
                <a:cxn ang="0">
                  <a:pos x="110" y="58"/>
                </a:cxn>
                <a:cxn ang="0">
                  <a:pos x="111" y="56"/>
                </a:cxn>
                <a:cxn ang="0">
                  <a:pos x="109" y="84"/>
                </a:cxn>
                <a:cxn ang="0">
                  <a:pos x="109" y="84"/>
                </a:cxn>
              </a:cxnLst>
              <a:rect l="0" t="0" r="r" b="b"/>
              <a:pathLst>
                <a:path w="127" h="119">
                  <a:moveTo>
                    <a:pt x="111" y="46"/>
                  </a:moveTo>
                  <a:cubicBezTo>
                    <a:pt x="111" y="46"/>
                    <a:pt x="111" y="46"/>
                    <a:pt x="111" y="46"/>
                  </a:cubicBezTo>
                  <a:cubicBezTo>
                    <a:pt x="111" y="11"/>
                    <a:pt x="111" y="11"/>
                    <a:pt x="111" y="11"/>
                  </a:cubicBezTo>
                  <a:cubicBezTo>
                    <a:pt x="111" y="5"/>
                    <a:pt x="106" y="0"/>
                    <a:pt x="100" y="0"/>
                  </a:cubicBezTo>
                  <a:cubicBezTo>
                    <a:pt x="21" y="0"/>
                    <a:pt x="21" y="0"/>
                    <a:pt x="21" y="0"/>
                  </a:cubicBezTo>
                  <a:cubicBezTo>
                    <a:pt x="10" y="0"/>
                    <a:pt x="0" y="9"/>
                    <a:pt x="0" y="21"/>
                  </a:cubicBezTo>
                  <a:cubicBezTo>
                    <a:pt x="0" y="97"/>
                    <a:pt x="0" y="97"/>
                    <a:pt x="0" y="97"/>
                  </a:cubicBezTo>
                  <a:cubicBezTo>
                    <a:pt x="0" y="109"/>
                    <a:pt x="10" y="119"/>
                    <a:pt x="21" y="119"/>
                  </a:cubicBezTo>
                  <a:cubicBezTo>
                    <a:pt x="90" y="119"/>
                    <a:pt x="90" y="119"/>
                    <a:pt x="90" y="119"/>
                  </a:cubicBezTo>
                  <a:cubicBezTo>
                    <a:pt x="102" y="119"/>
                    <a:pt x="111" y="109"/>
                    <a:pt x="111" y="97"/>
                  </a:cubicBezTo>
                  <a:cubicBezTo>
                    <a:pt x="111" y="92"/>
                    <a:pt x="111" y="92"/>
                    <a:pt x="111" y="92"/>
                  </a:cubicBezTo>
                  <a:cubicBezTo>
                    <a:pt x="127" y="80"/>
                    <a:pt x="127" y="57"/>
                    <a:pt x="111" y="46"/>
                  </a:cubicBezTo>
                  <a:close/>
                  <a:moveTo>
                    <a:pt x="21" y="7"/>
                  </a:moveTo>
                  <a:cubicBezTo>
                    <a:pt x="100" y="7"/>
                    <a:pt x="100" y="7"/>
                    <a:pt x="100" y="7"/>
                  </a:cubicBezTo>
                  <a:cubicBezTo>
                    <a:pt x="102" y="7"/>
                    <a:pt x="104" y="9"/>
                    <a:pt x="104" y="11"/>
                  </a:cubicBezTo>
                  <a:cubicBezTo>
                    <a:pt x="104" y="35"/>
                    <a:pt x="104" y="35"/>
                    <a:pt x="104" y="35"/>
                  </a:cubicBezTo>
                  <a:cubicBezTo>
                    <a:pt x="103" y="34"/>
                    <a:pt x="101" y="34"/>
                    <a:pt x="100" y="34"/>
                  </a:cubicBezTo>
                  <a:cubicBezTo>
                    <a:pt x="100" y="15"/>
                    <a:pt x="100" y="15"/>
                    <a:pt x="100" y="15"/>
                  </a:cubicBezTo>
                  <a:cubicBezTo>
                    <a:pt x="100" y="13"/>
                    <a:pt x="98" y="11"/>
                    <a:pt x="96" y="11"/>
                  </a:cubicBezTo>
                  <a:cubicBezTo>
                    <a:pt x="16" y="11"/>
                    <a:pt x="16" y="11"/>
                    <a:pt x="16" y="11"/>
                  </a:cubicBezTo>
                  <a:cubicBezTo>
                    <a:pt x="13" y="11"/>
                    <a:pt x="12" y="13"/>
                    <a:pt x="12" y="15"/>
                  </a:cubicBezTo>
                  <a:cubicBezTo>
                    <a:pt x="12" y="30"/>
                    <a:pt x="12" y="30"/>
                    <a:pt x="12" y="30"/>
                  </a:cubicBezTo>
                  <a:cubicBezTo>
                    <a:pt x="9" y="28"/>
                    <a:pt x="8" y="24"/>
                    <a:pt x="8" y="21"/>
                  </a:cubicBezTo>
                  <a:cubicBezTo>
                    <a:pt x="8" y="13"/>
                    <a:pt x="14" y="7"/>
                    <a:pt x="21" y="7"/>
                  </a:cubicBezTo>
                  <a:close/>
                  <a:moveTo>
                    <a:pt x="96" y="19"/>
                  </a:moveTo>
                  <a:cubicBezTo>
                    <a:pt x="16" y="19"/>
                    <a:pt x="16" y="19"/>
                    <a:pt x="16" y="19"/>
                  </a:cubicBezTo>
                  <a:cubicBezTo>
                    <a:pt x="16" y="15"/>
                    <a:pt x="16" y="15"/>
                    <a:pt x="16" y="15"/>
                  </a:cubicBezTo>
                  <a:cubicBezTo>
                    <a:pt x="96" y="15"/>
                    <a:pt x="96" y="15"/>
                    <a:pt x="96" y="15"/>
                  </a:cubicBezTo>
                  <a:lnTo>
                    <a:pt x="96" y="19"/>
                  </a:lnTo>
                  <a:close/>
                  <a:moveTo>
                    <a:pt x="96" y="23"/>
                  </a:moveTo>
                  <a:cubicBezTo>
                    <a:pt x="96" y="26"/>
                    <a:pt x="96" y="26"/>
                    <a:pt x="96" y="26"/>
                  </a:cubicBezTo>
                  <a:cubicBezTo>
                    <a:pt x="16" y="26"/>
                    <a:pt x="16" y="26"/>
                    <a:pt x="16" y="26"/>
                  </a:cubicBezTo>
                  <a:cubicBezTo>
                    <a:pt x="16" y="23"/>
                    <a:pt x="16" y="23"/>
                    <a:pt x="16" y="23"/>
                  </a:cubicBezTo>
                  <a:lnTo>
                    <a:pt x="96" y="23"/>
                  </a:lnTo>
                  <a:close/>
                  <a:moveTo>
                    <a:pt x="96" y="30"/>
                  </a:moveTo>
                  <a:cubicBezTo>
                    <a:pt x="96" y="34"/>
                    <a:pt x="96" y="34"/>
                    <a:pt x="96" y="34"/>
                  </a:cubicBezTo>
                  <a:cubicBezTo>
                    <a:pt x="21" y="34"/>
                    <a:pt x="21" y="34"/>
                    <a:pt x="21" y="34"/>
                  </a:cubicBezTo>
                  <a:cubicBezTo>
                    <a:pt x="19" y="34"/>
                    <a:pt x="17" y="34"/>
                    <a:pt x="16" y="33"/>
                  </a:cubicBezTo>
                  <a:cubicBezTo>
                    <a:pt x="16" y="30"/>
                    <a:pt x="16" y="30"/>
                    <a:pt x="16" y="30"/>
                  </a:cubicBezTo>
                  <a:lnTo>
                    <a:pt x="96" y="30"/>
                  </a:lnTo>
                  <a:close/>
                  <a:moveTo>
                    <a:pt x="104" y="97"/>
                  </a:moveTo>
                  <a:cubicBezTo>
                    <a:pt x="104" y="105"/>
                    <a:pt x="98" y="111"/>
                    <a:pt x="90" y="111"/>
                  </a:cubicBezTo>
                  <a:cubicBezTo>
                    <a:pt x="21" y="111"/>
                    <a:pt x="21" y="111"/>
                    <a:pt x="21" y="111"/>
                  </a:cubicBezTo>
                  <a:cubicBezTo>
                    <a:pt x="14" y="111"/>
                    <a:pt x="8" y="105"/>
                    <a:pt x="8" y="97"/>
                  </a:cubicBezTo>
                  <a:cubicBezTo>
                    <a:pt x="8" y="37"/>
                    <a:pt x="8" y="37"/>
                    <a:pt x="8" y="37"/>
                  </a:cubicBezTo>
                  <a:cubicBezTo>
                    <a:pt x="11" y="40"/>
                    <a:pt x="16" y="42"/>
                    <a:pt x="21" y="42"/>
                  </a:cubicBezTo>
                  <a:cubicBezTo>
                    <a:pt x="100" y="42"/>
                    <a:pt x="100" y="42"/>
                    <a:pt x="100" y="42"/>
                  </a:cubicBezTo>
                  <a:cubicBezTo>
                    <a:pt x="102" y="42"/>
                    <a:pt x="104" y="44"/>
                    <a:pt x="104" y="46"/>
                  </a:cubicBezTo>
                  <a:cubicBezTo>
                    <a:pt x="104" y="53"/>
                    <a:pt x="104" y="53"/>
                    <a:pt x="104" y="53"/>
                  </a:cubicBezTo>
                  <a:cubicBezTo>
                    <a:pt x="69" y="53"/>
                    <a:pt x="69" y="53"/>
                    <a:pt x="69" y="53"/>
                  </a:cubicBezTo>
                  <a:cubicBezTo>
                    <a:pt x="59" y="53"/>
                    <a:pt x="50" y="62"/>
                    <a:pt x="50" y="72"/>
                  </a:cubicBezTo>
                  <a:cubicBezTo>
                    <a:pt x="50" y="83"/>
                    <a:pt x="59" y="92"/>
                    <a:pt x="69" y="92"/>
                  </a:cubicBezTo>
                  <a:cubicBezTo>
                    <a:pt x="104" y="92"/>
                    <a:pt x="104" y="92"/>
                    <a:pt x="104" y="92"/>
                  </a:cubicBezTo>
                  <a:lnTo>
                    <a:pt x="104" y="97"/>
                  </a:lnTo>
                  <a:close/>
                  <a:moveTo>
                    <a:pt x="109" y="84"/>
                  </a:moveTo>
                  <a:cubicBezTo>
                    <a:pt x="69" y="84"/>
                    <a:pt x="69" y="84"/>
                    <a:pt x="69" y="84"/>
                  </a:cubicBezTo>
                  <a:cubicBezTo>
                    <a:pt x="63" y="84"/>
                    <a:pt x="58" y="79"/>
                    <a:pt x="58" y="72"/>
                  </a:cubicBezTo>
                  <a:cubicBezTo>
                    <a:pt x="58" y="66"/>
                    <a:pt x="63" y="61"/>
                    <a:pt x="69" y="61"/>
                  </a:cubicBezTo>
                  <a:cubicBezTo>
                    <a:pt x="104" y="61"/>
                    <a:pt x="104" y="61"/>
                    <a:pt x="104" y="61"/>
                  </a:cubicBezTo>
                  <a:cubicBezTo>
                    <a:pt x="106" y="61"/>
                    <a:pt x="108" y="60"/>
                    <a:pt x="110" y="58"/>
                  </a:cubicBezTo>
                  <a:cubicBezTo>
                    <a:pt x="110" y="57"/>
                    <a:pt x="111" y="57"/>
                    <a:pt x="111" y="56"/>
                  </a:cubicBezTo>
                  <a:cubicBezTo>
                    <a:pt x="111" y="56"/>
                    <a:pt x="111" y="56"/>
                    <a:pt x="111" y="56"/>
                  </a:cubicBezTo>
                  <a:cubicBezTo>
                    <a:pt x="114" y="59"/>
                    <a:pt x="115" y="64"/>
                    <a:pt x="115" y="69"/>
                  </a:cubicBezTo>
                  <a:cubicBezTo>
                    <a:pt x="115" y="75"/>
                    <a:pt x="113" y="80"/>
                    <a:pt x="109" y="84"/>
                  </a:cubicBezTo>
                  <a:close/>
                  <a:moveTo>
                    <a:pt x="109" y="84"/>
                  </a:moveTo>
                  <a:cubicBezTo>
                    <a:pt x="109" y="84"/>
                    <a:pt x="109" y="84"/>
                    <a:pt x="109" y="8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22"/>
            <p:cNvSpPr>
              <a:spLocks noEditPoints="1"/>
            </p:cNvSpPr>
            <p:nvPr/>
          </p:nvSpPr>
          <p:spPr bwMode="auto">
            <a:xfrm>
              <a:off x="3819133" y="4538202"/>
              <a:ext cx="71929" cy="71929"/>
            </a:xfrm>
            <a:custGeom>
              <a:avLst/>
              <a:gdLst/>
              <a:ahLst/>
              <a:cxnLst>
                <a:cxn ang="0">
                  <a:pos x="15" y="7"/>
                </a:cxn>
                <a:cxn ang="0">
                  <a:pos x="7" y="15"/>
                </a:cxn>
                <a:cxn ang="0">
                  <a:pos x="0" y="7"/>
                </a:cxn>
                <a:cxn ang="0">
                  <a:pos x="7" y="0"/>
                </a:cxn>
                <a:cxn ang="0">
                  <a:pos x="15" y="7"/>
                </a:cxn>
                <a:cxn ang="0">
                  <a:pos x="15" y="7"/>
                </a:cxn>
                <a:cxn ang="0">
                  <a:pos x="15" y="7"/>
                </a:cxn>
              </a:cxnLst>
              <a:rect l="0" t="0" r="r" b="b"/>
              <a:pathLst>
                <a:path w="15" h="15">
                  <a:moveTo>
                    <a:pt x="15" y="7"/>
                  </a:moveTo>
                  <a:cubicBezTo>
                    <a:pt x="15" y="12"/>
                    <a:pt x="11" y="15"/>
                    <a:pt x="7" y="15"/>
                  </a:cubicBezTo>
                  <a:cubicBezTo>
                    <a:pt x="3" y="15"/>
                    <a:pt x="0" y="12"/>
                    <a:pt x="0" y="7"/>
                  </a:cubicBezTo>
                  <a:cubicBezTo>
                    <a:pt x="0" y="3"/>
                    <a:pt x="3" y="0"/>
                    <a:pt x="7" y="0"/>
                  </a:cubicBezTo>
                  <a:cubicBezTo>
                    <a:pt x="11" y="0"/>
                    <a:pt x="15" y="3"/>
                    <a:pt x="15" y="7"/>
                  </a:cubicBezTo>
                  <a:close/>
                  <a:moveTo>
                    <a:pt x="15" y="7"/>
                  </a:moveTo>
                  <a:cubicBezTo>
                    <a:pt x="15" y="7"/>
                    <a:pt x="15" y="7"/>
                    <a:pt x="15"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10953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156353" y="126245"/>
            <a:ext cx="10727165" cy="790031"/>
          </a:xfrm>
        </p:spPr>
        <p:txBody>
          <a:bodyPr/>
          <a:lstStyle/>
          <a:p>
            <a:r>
              <a:rPr lang="fr-FR" dirty="0"/>
              <a:t>Zoom sur le </a:t>
            </a:r>
            <a:r>
              <a:rPr lang="fr-FR" dirty="0" err="1"/>
              <a:t>backlog</a:t>
            </a:r>
            <a:r>
              <a:rPr lang="fr-FR" dirty="0"/>
              <a:t> produit</a:t>
            </a:r>
          </a:p>
        </p:txBody>
      </p:sp>
      <p:sp>
        <p:nvSpPr>
          <p:cNvPr id="4" name="Espace réservé du numéro de diapositive 3"/>
          <p:cNvSpPr>
            <a:spLocks noGrp="1"/>
          </p:cNvSpPr>
          <p:nvPr>
            <p:ph type="sldNum" sz="quarter" idx="12"/>
          </p:nvPr>
        </p:nvSpPr>
        <p:spPr/>
        <p:txBody>
          <a:bodyPr/>
          <a:lstStyle/>
          <a:p>
            <a:fld id="{AF43E6FD-AB27-4108-A2FC-346BB5F75E3F}" type="slidenum">
              <a:rPr lang="fr-FR" smtClean="0"/>
              <a:pPr/>
              <a:t>13</a:t>
            </a:fld>
            <a:endParaRPr lang="fr-FR"/>
          </a:p>
        </p:txBody>
      </p:sp>
      <p:sp>
        <p:nvSpPr>
          <p:cNvPr id="22" name="Triangle isocèle 21"/>
          <p:cNvSpPr/>
          <p:nvPr/>
        </p:nvSpPr>
        <p:spPr>
          <a:xfrm>
            <a:off x="335360" y="1556792"/>
            <a:ext cx="4896544" cy="4320480"/>
          </a:xfrm>
          <a:prstGeom prst="triangle">
            <a:avLst/>
          </a:prstGeom>
          <a:solidFill>
            <a:srgbClr val="CF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983432" y="4725144"/>
            <a:ext cx="36724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055440" y="3501008"/>
            <a:ext cx="36724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91544" y="29969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351584" y="29969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711624" y="299695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143672" y="299695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207568"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2639616" y="2636912"/>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999656" y="263691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359696" y="2996952"/>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2855640" y="299695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999656" y="299695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2423592"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2423592" y="227687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567608" y="227687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711624" y="227687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864024" y="227687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919536" y="3212976"/>
            <a:ext cx="1674305" cy="369332"/>
          </a:xfrm>
          <a:prstGeom prst="rect">
            <a:avLst/>
          </a:prstGeom>
          <a:noFill/>
        </p:spPr>
        <p:txBody>
          <a:bodyPr wrap="none" rtlCol="0">
            <a:spAutoFit/>
          </a:bodyPr>
          <a:lstStyle/>
          <a:p>
            <a:r>
              <a:rPr lang="fr-FR">
                <a:solidFill>
                  <a:schemeClr val="bg1"/>
                </a:solidFill>
              </a:rPr>
              <a:t>2 sprints à venir</a:t>
            </a:r>
          </a:p>
        </p:txBody>
      </p:sp>
      <p:sp>
        <p:nvSpPr>
          <p:cNvPr id="43" name="ZoneTexte 42"/>
          <p:cNvSpPr txBox="1"/>
          <p:nvPr/>
        </p:nvSpPr>
        <p:spPr>
          <a:xfrm>
            <a:off x="2042735" y="4365104"/>
            <a:ext cx="1460977" cy="369332"/>
          </a:xfrm>
          <a:prstGeom prst="rect">
            <a:avLst/>
          </a:prstGeom>
          <a:noFill/>
        </p:spPr>
        <p:txBody>
          <a:bodyPr wrap="none" rtlCol="0">
            <a:spAutoFit/>
          </a:bodyPr>
          <a:lstStyle/>
          <a:p>
            <a:r>
              <a:rPr lang="fr-FR">
                <a:solidFill>
                  <a:schemeClr val="bg1"/>
                </a:solidFill>
              </a:rPr>
              <a:t>Futurs sprints</a:t>
            </a:r>
          </a:p>
        </p:txBody>
      </p:sp>
      <p:sp>
        <p:nvSpPr>
          <p:cNvPr id="44" name="Rectangle 43"/>
          <p:cNvSpPr/>
          <p:nvPr/>
        </p:nvSpPr>
        <p:spPr>
          <a:xfrm>
            <a:off x="1487488"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647728"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3215680"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783632"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2351584"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1919536"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2792016" y="3717032"/>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2575992" y="37170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2423592" y="371703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2143944" y="3717032"/>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1927920" y="37170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1775520" y="371703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3440088" y="3717032"/>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3224064" y="37170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3071664" y="371703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2042735" y="5517232"/>
            <a:ext cx="1596334" cy="369332"/>
          </a:xfrm>
          <a:prstGeom prst="rect">
            <a:avLst/>
          </a:prstGeom>
          <a:noFill/>
        </p:spPr>
        <p:txBody>
          <a:bodyPr wrap="none" rtlCol="0">
            <a:spAutoFit/>
          </a:bodyPr>
          <a:lstStyle/>
          <a:p>
            <a:r>
              <a:rPr lang="fr-FR">
                <a:solidFill>
                  <a:schemeClr val="bg1"/>
                </a:solidFill>
              </a:rPr>
              <a:t>Futurs releases</a:t>
            </a:r>
          </a:p>
        </p:txBody>
      </p:sp>
      <p:sp>
        <p:nvSpPr>
          <p:cNvPr id="60" name="Rectangle 59"/>
          <p:cNvSpPr/>
          <p:nvPr/>
        </p:nvSpPr>
        <p:spPr>
          <a:xfrm>
            <a:off x="911424" y="5157192"/>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1775520" y="5157192"/>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2639616" y="5157192"/>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1199456" y="47971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2063552" y="47971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1631504" y="47971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3071664" y="479715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2792016" y="4797152"/>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2575992" y="479715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2423592" y="4797152"/>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3503712" y="5157192"/>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3215680" y="47971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3575720" y="47971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4007768" y="47971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p:cNvSpPr txBox="1"/>
          <p:nvPr/>
        </p:nvSpPr>
        <p:spPr>
          <a:xfrm rot="18011321">
            <a:off x="518037" y="3528143"/>
            <a:ext cx="1461041" cy="369332"/>
          </a:xfrm>
          <a:prstGeom prst="rect">
            <a:avLst/>
          </a:prstGeom>
          <a:noFill/>
        </p:spPr>
        <p:txBody>
          <a:bodyPr wrap="none" rtlCol="0">
            <a:spAutoFit/>
          </a:bodyPr>
          <a:lstStyle/>
          <a:p>
            <a:r>
              <a:rPr lang="fr-FR"/>
              <a:t>Valeur métier</a:t>
            </a:r>
          </a:p>
        </p:txBody>
      </p:sp>
      <p:sp>
        <p:nvSpPr>
          <p:cNvPr id="78" name="ZoneTexte 77"/>
          <p:cNvSpPr txBox="1"/>
          <p:nvPr/>
        </p:nvSpPr>
        <p:spPr>
          <a:xfrm rot="18011321">
            <a:off x="2326514" y="1509615"/>
            <a:ext cx="300082" cy="369332"/>
          </a:xfrm>
          <a:prstGeom prst="rect">
            <a:avLst/>
          </a:prstGeom>
          <a:noFill/>
        </p:spPr>
        <p:txBody>
          <a:bodyPr wrap="none" rtlCol="0">
            <a:spAutoFit/>
          </a:bodyPr>
          <a:lstStyle/>
          <a:p>
            <a:r>
              <a:rPr lang="fr-FR"/>
              <a:t>+</a:t>
            </a:r>
          </a:p>
        </p:txBody>
      </p:sp>
      <p:sp>
        <p:nvSpPr>
          <p:cNvPr id="79" name="ZoneTexte 78"/>
          <p:cNvSpPr txBox="1"/>
          <p:nvPr/>
        </p:nvSpPr>
        <p:spPr>
          <a:xfrm rot="18011321">
            <a:off x="116708" y="5470055"/>
            <a:ext cx="255198" cy="369332"/>
          </a:xfrm>
          <a:prstGeom prst="rect">
            <a:avLst/>
          </a:prstGeom>
          <a:noFill/>
        </p:spPr>
        <p:txBody>
          <a:bodyPr wrap="none" rtlCol="0">
            <a:spAutoFit/>
          </a:bodyPr>
          <a:lstStyle/>
          <a:p>
            <a:r>
              <a:rPr lang="fr-FR"/>
              <a:t>-</a:t>
            </a:r>
          </a:p>
        </p:txBody>
      </p:sp>
      <p:sp>
        <p:nvSpPr>
          <p:cNvPr id="80" name="ZoneTexte 79"/>
          <p:cNvSpPr txBox="1"/>
          <p:nvPr/>
        </p:nvSpPr>
        <p:spPr>
          <a:xfrm rot="18011321">
            <a:off x="2902578" y="1522669"/>
            <a:ext cx="300082" cy="369332"/>
          </a:xfrm>
          <a:prstGeom prst="rect">
            <a:avLst/>
          </a:prstGeom>
          <a:noFill/>
        </p:spPr>
        <p:txBody>
          <a:bodyPr wrap="none" rtlCol="0">
            <a:spAutoFit/>
          </a:bodyPr>
          <a:lstStyle/>
          <a:p>
            <a:r>
              <a:rPr lang="fr-FR"/>
              <a:t>+</a:t>
            </a:r>
          </a:p>
        </p:txBody>
      </p:sp>
      <p:sp>
        <p:nvSpPr>
          <p:cNvPr id="81" name="ZoneTexte 80"/>
          <p:cNvSpPr txBox="1"/>
          <p:nvPr/>
        </p:nvSpPr>
        <p:spPr>
          <a:xfrm rot="18011321">
            <a:off x="5168553" y="5633469"/>
            <a:ext cx="255198" cy="369332"/>
          </a:xfrm>
          <a:prstGeom prst="rect">
            <a:avLst/>
          </a:prstGeom>
          <a:noFill/>
        </p:spPr>
        <p:txBody>
          <a:bodyPr wrap="none" rtlCol="0">
            <a:spAutoFit/>
          </a:bodyPr>
          <a:lstStyle/>
          <a:p>
            <a:r>
              <a:rPr lang="fr-FR"/>
              <a:t>-</a:t>
            </a:r>
          </a:p>
        </p:txBody>
      </p:sp>
      <p:sp>
        <p:nvSpPr>
          <p:cNvPr id="82" name="ZoneTexte 81"/>
          <p:cNvSpPr txBox="1"/>
          <p:nvPr/>
        </p:nvSpPr>
        <p:spPr>
          <a:xfrm rot="3599184">
            <a:off x="3371829" y="3527512"/>
            <a:ext cx="1805431" cy="369332"/>
          </a:xfrm>
          <a:prstGeom prst="rect">
            <a:avLst/>
          </a:prstGeom>
          <a:noFill/>
        </p:spPr>
        <p:txBody>
          <a:bodyPr wrap="none" rtlCol="0">
            <a:spAutoFit/>
          </a:bodyPr>
          <a:lstStyle/>
          <a:p>
            <a:r>
              <a:rPr lang="fr-FR"/>
              <a:t>Niveaux de détail</a:t>
            </a:r>
          </a:p>
        </p:txBody>
      </p:sp>
      <p:sp>
        <p:nvSpPr>
          <p:cNvPr id="83" name="ZoneTexte 82"/>
          <p:cNvSpPr txBox="1"/>
          <p:nvPr/>
        </p:nvSpPr>
        <p:spPr>
          <a:xfrm>
            <a:off x="5362669" y="812847"/>
            <a:ext cx="6696743" cy="6001643"/>
          </a:xfrm>
          <a:prstGeom prst="rect">
            <a:avLst/>
          </a:prstGeom>
          <a:noFill/>
        </p:spPr>
        <p:txBody>
          <a:bodyPr wrap="square" rtlCol="0">
            <a:spAutoFit/>
          </a:bodyPr>
          <a:lstStyle/>
          <a:p>
            <a:r>
              <a:rPr lang="fr-FR" sz="1600" dirty="0"/>
              <a:t>Le </a:t>
            </a:r>
            <a:r>
              <a:rPr lang="fr-FR" sz="1600" dirty="0" err="1"/>
              <a:t>backlog</a:t>
            </a:r>
            <a:r>
              <a:rPr lang="fr-FR" sz="1600" dirty="0"/>
              <a:t> produit contient l’expression du besoin utilisateur sous forme </a:t>
            </a:r>
            <a:r>
              <a:rPr lang="fr-FR" sz="1600" dirty="0" smtClean="0"/>
              <a:t>de user </a:t>
            </a:r>
            <a:r>
              <a:rPr lang="fr-FR" sz="1600" dirty="0"/>
              <a:t>story (US)</a:t>
            </a:r>
          </a:p>
          <a:p>
            <a:endParaRPr lang="fr-FR" sz="1600" dirty="0"/>
          </a:p>
          <a:p>
            <a:r>
              <a:rPr lang="fr-FR" sz="1600" dirty="0"/>
              <a:t>Chaque US est </a:t>
            </a:r>
            <a:r>
              <a:rPr lang="fr-FR" sz="1600" dirty="0" smtClean="0"/>
              <a:t>exprimée </a:t>
            </a:r>
            <a:r>
              <a:rPr lang="fr-FR" sz="1600" dirty="0"/>
              <a:t>sous forme d’une phrase:</a:t>
            </a:r>
          </a:p>
          <a:p>
            <a:r>
              <a:rPr lang="fr-FR" sz="1600" i="1" dirty="0"/>
              <a:t>« en tant que &lt;utilisateur&gt; je souhaite &lt;action&gt; afin de &lt;valeur/apport pour l’utilisateur&gt; »</a:t>
            </a:r>
          </a:p>
          <a:p>
            <a:r>
              <a:rPr lang="fr-FR" sz="1600" dirty="0" smtClean="0"/>
              <a:t>Elle </a:t>
            </a:r>
            <a:r>
              <a:rPr lang="fr-FR" sz="1600" dirty="0"/>
              <a:t>est </a:t>
            </a:r>
            <a:r>
              <a:rPr lang="fr-FR" sz="1600" dirty="0" smtClean="0"/>
              <a:t>accompagnée </a:t>
            </a:r>
            <a:r>
              <a:rPr lang="fr-FR" sz="1600" dirty="0"/>
              <a:t>des règles de gestion et des critères d’</a:t>
            </a:r>
            <a:r>
              <a:rPr lang="fr-FR" sz="1600" dirty="0" err="1"/>
              <a:t>acceptance</a:t>
            </a:r>
            <a:r>
              <a:rPr lang="fr-FR" sz="1600" dirty="0"/>
              <a:t> métier associés</a:t>
            </a:r>
          </a:p>
          <a:p>
            <a:endParaRPr lang="fr-FR" sz="1600" dirty="0"/>
          </a:p>
          <a:p>
            <a:r>
              <a:rPr lang="fr-FR" sz="1600" dirty="0"/>
              <a:t>Le contenu du </a:t>
            </a:r>
            <a:r>
              <a:rPr lang="fr-FR" sz="1600" dirty="0" err="1"/>
              <a:t>backlog</a:t>
            </a:r>
            <a:r>
              <a:rPr lang="fr-FR" sz="1600" dirty="0"/>
              <a:t> produit, son niveau de détail et la valorisation des US </a:t>
            </a:r>
            <a:r>
              <a:rPr lang="fr-FR" sz="1600" dirty="0" smtClean="0"/>
              <a:t>évolue </a:t>
            </a:r>
            <a:r>
              <a:rPr lang="fr-FR" sz="1600" dirty="0"/>
              <a:t>au fil du </a:t>
            </a:r>
            <a:r>
              <a:rPr lang="fr-FR" sz="1600" dirty="0" smtClean="0"/>
              <a:t>projet, le </a:t>
            </a:r>
            <a:r>
              <a:rPr lang="fr-FR" sz="1600" dirty="0" err="1" smtClean="0"/>
              <a:t>backlog</a:t>
            </a:r>
            <a:r>
              <a:rPr lang="fr-FR" sz="1600" dirty="0" smtClean="0"/>
              <a:t> produit est un artefact vivan</a:t>
            </a:r>
            <a:r>
              <a:rPr lang="fr-FR" sz="1600" dirty="0" smtClean="0"/>
              <a:t>t.</a:t>
            </a:r>
            <a:endParaRPr lang="fr-FR" sz="1600" dirty="0"/>
          </a:p>
          <a:p>
            <a:endParaRPr lang="fr-FR" sz="1600" dirty="0"/>
          </a:p>
          <a:p>
            <a:r>
              <a:rPr lang="fr-FR" sz="1600" dirty="0"/>
              <a:t>Seul le PO est habilité à définir la valeur métier </a:t>
            </a:r>
            <a:r>
              <a:rPr lang="fr-FR" sz="1600" dirty="0" smtClean="0"/>
              <a:t>d’une </a:t>
            </a:r>
            <a:r>
              <a:rPr lang="fr-FR" sz="1600" dirty="0"/>
              <a:t>US.</a:t>
            </a:r>
          </a:p>
          <a:p>
            <a:r>
              <a:rPr lang="fr-FR" sz="1600" dirty="0"/>
              <a:t>Seuls les membres de l’équipe de réalisation sont habilités à </a:t>
            </a:r>
            <a:r>
              <a:rPr lang="fr-FR" sz="1600" dirty="0" smtClean="0"/>
              <a:t>évaluer</a:t>
            </a:r>
            <a:r>
              <a:rPr lang="fr-FR" sz="1600" dirty="0" smtClean="0"/>
              <a:t> </a:t>
            </a:r>
            <a:r>
              <a:rPr lang="fr-FR" sz="1600" dirty="0"/>
              <a:t>les US en points de complexité</a:t>
            </a:r>
          </a:p>
          <a:p>
            <a:endParaRPr lang="fr-FR" sz="1600" dirty="0"/>
          </a:p>
          <a:p>
            <a:r>
              <a:rPr lang="fr-FR" sz="1600" dirty="0"/>
              <a:t>Selon les besoins du projet, le </a:t>
            </a:r>
            <a:r>
              <a:rPr lang="fr-FR" sz="1600" dirty="0" err="1"/>
              <a:t>backlog</a:t>
            </a:r>
            <a:r>
              <a:rPr lang="fr-FR" sz="1600" dirty="0"/>
              <a:t> peut contenir des </a:t>
            </a:r>
            <a:r>
              <a:rPr lang="fr-FR" sz="1600" dirty="0" err="1"/>
              <a:t>technical</a:t>
            </a:r>
            <a:r>
              <a:rPr lang="fr-FR" sz="1600" dirty="0"/>
              <a:t> stories</a:t>
            </a:r>
          </a:p>
          <a:p>
            <a:endParaRPr lang="fr-FR" sz="1600" dirty="0"/>
          </a:p>
          <a:p>
            <a:r>
              <a:rPr lang="fr-FR" sz="1600" dirty="0" smtClean="0"/>
              <a:t>Tous les éléments sur lesquels travaille l’équipe sont décrits dans le </a:t>
            </a:r>
            <a:r>
              <a:rPr lang="fr-FR" sz="1600" dirty="0" err="1" smtClean="0"/>
              <a:t>backlo</a:t>
            </a:r>
            <a:r>
              <a:rPr lang="fr-FR" sz="1600" dirty="0" err="1" smtClean="0"/>
              <a:t>g</a:t>
            </a:r>
            <a:r>
              <a:rPr lang="fr-FR" sz="1600" dirty="0" smtClean="0"/>
              <a:t> produit.</a:t>
            </a:r>
          </a:p>
          <a:p>
            <a:endParaRPr lang="fr-FR" sz="1600" dirty="0"/>
          </a:p>
          <a:p>
            <a:r>
              <a:rPr lang="fr-FR" sz="1600" dirty="0" smtClean="0"/>
              <a:t>Le </a:t>
            </a:r>
            <a:r>
              <a:rPr lang="fr-FR" sz="1600" dirty="0" err="1" smtClean="0"/>
              <a:t>backlog</a:t>
            </a:r>
            <a:r>
              <a:rPr lang="fr-FR" sz="1600" dirty="0" smtClean="0"/>
              <a:t> produit contient des éléments de granularités différentes en fonction de la maturité des sujets.</a:t>
            </a:r>
            <a:endParaRPr lang="fr-FR" sz="1600" dirty="0"/>
          </a:p>
          <a:p>
            <a:endParaRPr lang="fr-FR" sz="1600" i="1" dirty="0"/>
          </a:p>
        </p:txBody>
      </p:sp>
      <p:sp>
        <p:nvSpPr>
          <p:cNvPr id="66" name="Espace réservé du pied de page 2"/>
          <p:cNvSpPr>
            <a:spLocks noGrp="1"/>
          </p:cNvSpPr>
          <p:nvPr>
            <p:ph type="ftr" sz="quarter" idx="11"/>
          </p:nvPr>
        </p:nvSpPr>
        <p:spPr>
          <a:xfrm>
            <a:off x="708624" y="6502208"/>
            <a:ext cx="6059453" cy="162152"/>
          </a:xfrm>
        </p:spPr>
        <p:txBody>
          <a:bodyPr/>
          <a:lstStyle/>
          <a:p>
            <a:r>
              <a:rPr lang="fr-FR" dirty="0" smtClean="0"/>
              <a:t>Training agile</a:t>
            </a:r>
            <a:endParaRPr lang="fr-FR" dirty="0"/>
          </a:p>
        </p:txBody>
      </p:sp>
    </p:spTree>
    <p:extLst>
      <p:ext uri="{BB962C8B-B14F-4D97-AF65-F5344CB8AC3E}">
        <p14:creationId xmlns:p14="http://schemas.microsoft.com/office/powerpoint/2010/main" val="2701639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19137" y="6337302"/>
            <a:ext cx="360000" cy="252000"/>
          </a:xfrm>
        </p:spPr>
        <p:txBody>
          <a:bodyPr/>
          <a:lstStyle/>
          <a:p>
            <a:fld id="{975A587B-5814-4D9B-9598-FE9CB954CB01}" type="slidenum">
              <a:rPr lang="fr-FR" smtClean="0"/>
              <a:t>2</a:t>
            </a:fld>
            <a:endParaRPr lang="fr-FR"/>
          </a:p>
        </p:txBody>
      </p:sp>
      <p:sp>
        <p:nvSpPr>
          <p:cNvPr id="7" name="Titre 6"/>
          <p:cNvSpPr>
            <a:spLocks noGrp="1"/>
          </p:cNvSpPr>
          <p:nvPr>
            <p:ph type="title"/>
          </p:nvPr>
        </p:nvSpPr>
        <p:spPr/>
        <p:txBody>
          <a:bodyPr/>
          <a:lstStyle/>
          <a:p>
            <a:r>
              <a:rPr lang="fr-FR" dirty="0"/>
              <a:t>QUELQUES DEFINITIONS</a:t>
            </a:r>
          </a:p>
        </p:txBody>
      </p:sp>
      <p:sp>
        <p:nvSpPr>
          <p:cNvPr id="2" name="Espace réservé du pied de page 1"/>
          <p:cNvSpPr>
            <a:spLocks noGrp="1"/>
          </p:cNvSpPr>
          <p:nvPr>
            <p:ph type="ftr" sz="quarter" idx="11"/>
          </p:nvPr>
        </p:nvSpPr>
        <p:spPr/>
        <p:txBody>
          <a:bodyPr/>
          <a:lstStyle/>
          <a:p>
            <a:r>
              <a:rPr lang="fr-FR" dirty="0" smtClean="0"/>
              <a:t>Training agile</a:t>
            </a:r>
            <a:endParaRPr lang="fr-FR" dirty="0"/>
          </a:p>
        </p:txBody>
      </p:sp>
      <p:sp>
        <p:nvSpPr>
          <p:cNvPr id="6" name="Espace réservé du texte 3"/>
          <p:cNvSpPr>
            <a:spLocks noGrp="1"/>
          </p:cNvSpPr>
          <p:nvPr>
            <p:ph type="body" idx="1"/>
          </p:nvPr>
        </p:nvSpPr>
        <p:spPr>
          <a:xfrm>
            <a:off x="719137" y="981120"/>
            <a:ext cx="10751504" cy="360000"/>
          </a:xfrm>
        </p:spPr>
        <p:txBody>
          <a:bodyPr>
            <a:normAutofit fontScale="92500" lnSpcReduction="10000"/>
          </a:bodyPr>
          <a:lstStyle/>
          <a:p>
            <a:r>
              <a:rPr lang="fr-FR" dirty="0" smtClean="0"/>
              <a:t>Une perspective différente</a:t>
            </a:r>
            <a:endParaRPr lang="fr-FR" dirty="0"/>
          </a:p>
        </p:txBody>
      </p:sp>
      <p:pic>
        <p:nvPicPr>
          <p:cNvPr id="8" name="Picture 2" descr="Image result for cycle agile vs waterf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986" y="1341120"/>
            <a:ext cx="7309926" cy="508716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595907" y="3303387"/>
            <a:ext cx="2212465" cy="307777"/>
          </a:xfrm>
          <a:prstGeom prst="rect">
            <a:avLst/>
          </a:prstGeom>
          <a:solidFill>
            <a:schemeClr val="bg1"/>
          </a:solidFill>
        </p:spPr>
        <p:txBody>
          <a:bodyPr wrap="none" rtlCol="0">
            <a:spAutoFit/>
          </a:bodyPr>
          <a:lstStyle/>
          <a:p>
            <a:pPr>
              <a:spcBef>
                <a:spcPts val="600"/>
              </a:spcBef>
            </a:pPr>
            <a:r>
              <a:rPr lang="fr-FR" sz="1400" b="1" dirty="0" smtClean="0">
                <a:solidFill>
                  <a:srgbClr val="007AC2"/>
                </a:solidFill>
                <a:latin typeface="Tahoma" panose="020B0604030504040204" pitchFamily="34" charset="0"/>
                <a:ea typeface="Tahoma" panose="020B0604030504040204" pitchFamily="34" charset="0"/>
                <a:cs typeface="Tahoma" panose="020B0604030504040204" pitchFamily="34" charset="0"/>
              </a:rPr>
              <a:t>La livraison du produit</a:t>
            </a:r>
          </a:p>
        </p:txBody>
      </p:sp>
      <p:sp>
        <p:nvSpPr>
          <p:cNvPr id="10" name="ZoneTexte 9"/>
          <p:cNvSpPr txBox="1"/>
          <p:nvPr/>
        </p:nvSpPr>
        <p:spPr>
          <a:xfrm>
            <a:off x="5998223" y="6155525"/>
            <a:ext cx="2212465" cy="307777"/>
          </a:xfrm>
          <a:prstGeom prst="rect">
            <a:avLst/>
          </a:prstGeom>
          <a:solidFill>
            <a:schemeClr val="bg1"/>
          </a:solidFill>
        </p:spPr>
        <p:txBody>
          <a:bodyPr wrap="none" rtlCol="0">
            <a:spAutoFit/>
          </a:bodyPr>
          <a:lstStyle/>
          <a:p>
            <a:pPr>
              <a:spcBef>
                <a:spcPts val="600"/>
              </a:spcBef>
            </a:pPr>
            <a:r>
              <a:rPr lang="fr-FR" sz="1400" b="1" dirty="0" smtClean="0">
                <a:solidFill>
                  <a:srgbClr val="007AC2"/>
                </a:solidFill>
                <a:latin typeface="Tahoma" panose="020B0604030504040204" pitchFamily="34" charset="0"/>
                <a:ea typeface="Tahoma" panose="020B0604030504040204" pitchFamily="34" charset="0"/>
                <a:cs typeface="Tahoma" panose="020B0604030504040204" pitchFamily="34" charset="0"/>
              </a:rPr>
              <a:t>La livraison du produit</a:t>
            </a:r>
          </a:p>
        </p:txBody>
      </p:sp>
    </p:spTree>
    <p:extLst>
      <p:ext uri="{BB962C8B-B14F-4D97-AF65-F5344CB8AC3E}">
        <p14:creationId xmlns:p14="http://schemas.microsoft.com/office/powerpoint/2010/main" val="3335087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err="1"/>
              <a:t>Scrum</a:t>
            </a:r>
            <a:r>
              <a:rPr lang="fr-FR"/>
              <a:t> : Framework Agile</a:t>
            </a:r>
          </a:p>
        </p:txBody>
      </p:sp>
      <p:sp>
        <p:nvSpPr>
          <p:cNvPr id="3" name="Espace réservé du pied de page 2"/>
          <p:cNvSpPr>
            <a:spLocks noGrp="1"/>
          </p:cNvSpPr>
          <p:nvPr>
            <p:ph type="ftr" sz="quarter" idx="11"/>
          </p:nvPr>
        </p:nvSpPr>
        <p:spPr/>
        <p:txBody>
          <a:bodyPr/>
          <a:lstStyle/>
          <a:p>
            <a:r>
              <a:rPr lang="fr-FR" dirty="0" smtClean="0"/>
              <a:t>Training agile</a:t>
            </a:r>
            <a:endParaRPr lang="fr-FR" dirty="0"/>
          </a:p>
        </p:txBody>
      </p:sp>
      <p:sp>
        <p:nvSpPr>
          <p:cNvPr id="4" name="Espace réservé du numéro de diapositive 3"/>
          <p:cNvSpPr>
            <a:spLocks noGrp="1"/>
          </p:cNvSpPr>
          <p:nvPr>
            <p:ph type="sldNum" sz="quarter" idx="12"/>
          </p:nvPr>
        </p:nvSpPr>
        <p:spPr/>
        <p:txBody>
          <a:bodyPr/>
          <a:lstStyle/>
          <a:p>
            <a:fld id="{AF43E6FD-AB27-4108-A2FC-346BB5F75E3F}" type="slidenum">
              <a:rPr lang="fr-FR" smtClean="0"/>
              <a:pPr/>
              <a:t>3</a:t>
            </a:fld>
            <a:endParaRPr lang="fr-FR"/>
          </a:p>
        </p:txBody>
      </p:sp>
      <p:sp>
        <p:nvSpPr>
          <p:cNvPr id="14" name="Espace réservé du texte 13"/>
          <p:cNvSpPr>
            <a:spLocks noGrp="1"/>
          </p:cNvSpPr>
          <p:nvPr>
            <p:ph type="body" sz="quarter" idx="13"/>
          </p:nvPr>
        </p:nvSpPr>
        <p:spPr/>
        <p:txBody>
          <a:bodyPr/>
          <a:lstStyle/>
          <a:p>
            <a:r>
              <a:rPr lang="fr-FR" dirty="0"/>
              <a:t>Depuis 1995</a:t>
            </a:r>
          </a:p>
        </p:txBody>
      </p:sp>
      <p:sp>
        <p:nvSpPr>
          <p:cNvPr id="8" name="Rectangle 7"/>
          <p:cNvSpPr/>
          <p:nvPr/>
        </p:nvSpPr>
        <p:spPr>
          <a:xfrm>
            <a:off x="1264653" y="5616216"/>
            <a:ext cx="2913052" cy="400110"/>
          </a:xfrm>
          <a:prstGeom prst="rect">
            <a:avLst/>
          </a:prstGeom>
        </p:spPr>
        <p:txBody>
          <a:bodyPr wrap="square">
            <a:spAutoFit/>
          </a:bodyPr>
          <a:lstStyle/>
          <a:p>
            <a:pPr algn="ctr"/>
            <a:r>
              <a:rPr lang="en-US" sz="2000" i="1" dirty="0" smtClean="0">
                <a:solidFill>
                  <a:srgbClr val="000000"/>
                </a:solidFill>
                <a:latin typeface="Calibri"/>
              </a:rPr>
              <a:t>13 </a:t>
            </a:r>
            <a:r>
              <a:rPr lang="en-US" sz="2000" i="1" dirty="0">
                <a:solidFill>
                  <a:srgbClr val="000000"/>
                </a:solidFill>
                <a:latin typeface="Calibri"/>
              </a:rPr>
              <a:t>pages </a:t>
            </a:r>
            <a:r>
              <a:rPr lang="en-US" sz="2000" i="1" dirty="0" err="1">
                <a:solidFill>
                  <a:srgbClr val="000000"/>
                </a:solidFill>
                <a:latin typeface="Calibri"/>
              </a:rPr>
              <a:t>suffisent</a:t>
            </a:r>
            <a:r>
              <a:rPr lang="en-US" sz="2000" i="1" dirty="0">
                <a:solidFill>
                  <a:srgbClr val="000000"/>
                </a:solidFill>
                <a:latin typeface="Calibri"/>
              </a:rPr>
              <a:t>…</a:t>
            </a:r>
            <a:endParaRPr lang="fr-FR" sz="2000" i="1" dirty="0"/>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52515" y="118495"/>
            <a:ext cx="5294778" cy="6545865"/>
          </a:xfrm>
          <a:prstGeom prst="rect">
            <a:avLst/>
          </a:prstGeom>
        </p:spPr>
      </p:pic>
      <p:pic>
        <p:nvPicPr>
          <p:cNvPr id="1026" name="Picture 2" descr="The Scrum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26" y="1452463"/>
            <a:ext cx="3190706" cy="380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378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400" dirty="0"/>
              <a:t>SCRUM</a:t>
            </a:r>
            <a:endParaRPr lang="fr-FR" dirty="0"/>
          </a:p>
        </p:txBody>
      </p:sp>
      <p:sp>
        <p:nvSpPr>
          <p:cNvPr id="4" name="Espace réservé du pied de page 3"/>
          <p:cNvSpPr>
            <a:spLocks noGrp="1"/>
          </p:cNvSpPr>
          <p:nvPr>
            <p:ph type="ftr" sz="quarter" idx="11"/>
          </p:nvPr>
        </p:nvSpPr>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p:txBody>
          <a:bodyPr/>
          <a:lstStyle/>
          <a:p>
            <a:fld id="{AF43E6FD-AB27-4108-A2FC-346BB5F75E3F}" type="slidenum">
              <a:rPr lang="fr-FR" smtClean="0"/>
              <a:pPr/>
              <a:t>4</a:t>
            </a:fld>
            <a:endParaRPr lang="fr-FR"/>
          </a:p>
        </p:txBody>
      </p:sp>
      <p:sp>
        <p:nvSpPr>
          <p:cNvPr id="3" name="Espace réservé du texte 2"/>
          <p:cNvSpPr>
            <a:spLocks noGrp="1"/>
          </p:cNvSpPr>
          <p:nvPr>
            <p:ph type="body" sz="quarter" idx="13"/>
          </p:nvPr>
        </p:nvSpPr>
        <p:spPr/>
        <p:txBody>
          <a:bodyPr/>
          <a:lstStyle/>
          <a:p>
            <a:r>
              <a:rPr lang="fr-FR"/>
              <a:t>Basé sur 3 piliers et 5 valeurs</a:t>
            </a:r>
          </a:p>
        </p:txBody>
      </p:sp>
      <p:pic>
        <p:nvPicPr>
          <p:cNvPr id="2050" name="Picture 2" descr="principes et valeurs de Sc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785" y="934412"/>
            <a:ext cx="8089251" cy="547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2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5"/>
          <p:cNvSpPr>
            <a:spLocks noGrp="1"/>
          </p:cNvSpPr>
          <p:nvPr>
            <p:ph type="title"/>
          </p:nvPr>
        </p:nvSpPr>
        <p:spPr/>
        <p:txBody>
          <a:bodyPr/>
          <a:lstStyle/>
          <a:p>
            <a:r>
              <a:rPr lang="fr-FR"/>
              <a:t>SCRUM</a:t>
            </a:r>
          </a:p>
        </p:txBody>
      </p:sp>
      <p:sp>
        <p:nvSpPr>
          <p:cNvPr id="6" name="Espace réservé du pied de page 5"/>
          <p:cNvSpPr>
            <a:spLocks noGrp="1"/>
          </p:cNvSpPr>
          <p:nvPr>
            <p:ph type="ftr" sz="quarter" idx="11"/>
          </p:nvPr>
        </p:nvSpPr>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5</a:t>
            </a:fld>
            <a:endParaRPr lang="fr-FR"/>
          </a:p>
        </p:txBody>
      </p:sp>
      <p:sp>
        <p:nvSpPr>
          <p:cNvPr id="3" name="Espace réservé du texte 2"/>
          <p:cNvSpPr>
            <a:spLocks noGrp="1"/>
          </p:cNvSpPr>
          <p:nvPr>
            <p:ph type="body" sz="quarter" idx="13"/>
          </p:nvPr>
        </p:nvSpPr>
        <p:spPr/>
        <p:txBody>
          <a:bodyPr/>
          <a:lstStyle/>
          <a:p>
            <a:r>
              <a:rPr lang="fr-FR"/>
              <a:t>en 1 slide</a:t>
            </a:r>
          </a:p>
        </p:txBody>
      </p:sp>
      <p:pic>
        <p:nvPicPr>
          <p:cNvPr id="3074" name="Picture 2" descr="Scrum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461" y="173738"/>
            <a:ext cx="8564385" cy="456931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456639" y="4748302"/>
            <a:ext cx="1983546" cy="1655569"/>
            <a:chOff x="1084241" y="1083656"/>
            <a:chExt cx="1983546" cy="1655569"/>
          </a:xfrm>
        </p:grpSpPr>
        <p:grpSp>
          <p:nvGrpSpPr>
            <p:cNvPr id="8" name="Groupe 23"/>
            <p:cNvGrpSpPr/>
            <p:nvPr/>
          </p:nvGrpSpPr>
          <p:grpSpPr>
            <a:xfrm>
              <a:off x="1084241" y="1083656"/>
              <a:ext cx="1983546" cy="1461442"/>
              <a:chOff x="3595319" y="4345253"/>
              <a:chExt cx="1652956" cy="901432"/>
            </a:xfrm>
          </p:grpSpPr>
          <p:sp>
            <p:nvSpPr>
              <p:cNvPr id="11" name="ZoneTexte 10"/>
              <p:cNvSpPr txBox="1"/>
              <p:nvPr/>
            </p:nvSpPr>
            <p:spPr>
              <a:xfrm>
                <a:off x="3886470" y="4677166"/>
                <a:ext cx="1361805" cy="569519"/>
              </a:xfrm>
              <a:prstGeom prst="rect">
                <a:avLst/>
              </a:prstGeom>
              <a:noFill/>
            </p:spPr>
            <p:txBody>
              <a:bodyPr wrap="none" rtlCol="0">
                <a:spAutoFit/>
              </a:bodyPr>
              <a:lstStyle/>
              <a:p>
                <a:r>
                  <a:rPr lang="fr-FR" b="1" dirty="0"/>
                  <a:t>Product </a:t>
                </a:r>
                <a:r>
                  <a:rPr lang="fr-FR" b="1" dirty="0" err="1"/>
                  <a:t>Owner</a:t>
                </a:r>
                <a:endParaRPr lang="fr-FR" b="1" dirty="0"/>
              </a:p>
              <a:p>
                <a:r>
                  <a:rPr lang="fr-FR" b="1" dirty="0" err="1"/>
                  <a:t>Scrum</a:t>
                </a:r>
                <a:r>
                  <a:rPr lang="fr-FR" b="1" dirty="0"/>
                  <a:t> Master</a:t>
                </a:r>
              </a:p>
              <a:p>
                <a:r>
                  <a:rPr lang="fr-FR" b="1" dirty="0"/>
                  <a:t>Equipe</a:t>
                </a:r>
              </a:p>
            </p:txBody>
          </p:sp>
          <p:sp>
            <p:nvSpPr>
              <p:cNvPr id="12" name="ZoneTexte 11"/>
              <p:cNvSpPr txBox="1"/>
              <p:nvPr/>
            </p:nvSpPr>
            <p:spPr>
              <a:xfrm>
                <a:off x="3595319" y="4345253"/>
                <a:ext cx="1059586" cy="360695"/>
              </a:xfrm>
              <a:prstGeom prst="rect">
                <a:avLst/>
              </a:prstGeom>
              <a:noFill/>
            </p:spPr>
            <p:txBody>
              <a:bodyPr wrap="none" rtlCol="0">
                <a:spAutoFit/>
              </a:bodyPr>
              <a:lstStyle/>
              <a:p>
                <a:r>
                  <a:rPr lang="fr-FR" sz="3200" b="1" i="1" dirty="0">
                    <a:solidFill>
                      <a:schemeClr val="accent1">
                        <a:lumMod val="75000"/>
                      </a:schemeClr>
                    </a:solidFill>
                  </a:rPr>
                  <a:t>3</a:t>
                </a:r>
                <a:r>
                  <a:rPr lang="fr-FR" b="1" i="1" dirty="0">
                    <a:solidFill>
                      <a:schemeClr val="accent1">
                        <a:lumMod val="75000"/>
                      </a:schemeClr>
                    </a:solidFill>
                  </a:rPr>
                  <a:t> </a:t>
                </a:r>
                <a:r>
                  <a:rPr lang="fr-FR" sz="3200" b="1" i="1" dirty="0">
                    <a:solidFill>
                      <a:schemeClr val="accent1">
                        <a:lumMod val="75000"/>
                      </a:schemeClr>
                    </a:solidFill>
                  </a:rPr>
                  <a:t>rôles</a:t>
                </a:r>
                <a:endParaRPr lang="fr-FR" b="1" i="1" dirty="0">
                  <a:solidFill>
                    <a:schemeClr val="accent1">
                      <a:lumMod val="75000"/>
                    </a:schemeClr>
                  </a:solidFill>
                </a:endParaRPr>
              </a:p>
            </p:txBody>
          </p:sp>
        </p:grpSp>
        <p:cxnSp>
          <p:nvCxnSpPr>
            <p:cNvPr id="10" name="Connecteur droit 9"/>
            <p:cNvCxnSpPr/>
            <p:nvPr/>
          </p:nvCxnSpPr>
          <p:spPr>
            <a:xfrm>
              <a:off x="1433624" y="1621771"/>
              <a:ext cx="0" cy="1117454"/>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13" name="Groupe 12"/>
          <p:cNvGrpSpPr/>
          <p:nvPr/>
        </p:nvGrpSpPr>
        <p:grpSpPr>
          <a:xfrm>
            <a:off x="3142974" y="4757645"/>
            <a:ext cx="2361974" cy="1680015"/>
            <a:chOff x="3320711" y="1706849"/>
            <a:chExt cx="2361974" cy="1680015"/>
          </a:xfrm>
        </p:grpSpPr>
        <p:grpSp>
          <p:nvGrpSpPr>
            <p:cNvPr id="14" name="Groupe 23"/>
            <p:cNvGrpSpPr/>
            <p:nvPr/>
          </p:nvGrpSpPr>
          <p:grpSpPr>
            <a:xfrm>
              <a:off x="3320711" y="1706849"/>
              <a:ext cx="2361974" cy="1437546"/>
              <a:chOff x="3739876" y="4345252"/>
              <a:chExt cx="1968312" cy="898270"/>
            </a:xfrm>
          </p:grpSpPr>
          <p:sp>
            <p:nvSpPr>
              <p:cNvPr id="16" name="ZoneTexte 15"/>
              <p:cNvSpPr txBox="1"/>
              <p:nvPr/>
            </p:nvSpPr>
            <p:spPr>
              <a:xfrm>
                <a:off x="4189503" y="4666567"/>
                <a:ext cx="1518685" cy="576955"/>
              </a:xfrm>
              <a:prstGeom prst="rect">
                <a:avLst/>
              </a:prstGeom>
              <a:noFill/>
            </p:spPr>
            <p:txBody>
              <a:bodyPr wrap="none" rtlCol="0">
                <a:spAutoFit/>
              </a:bodyPr>
              <a:lstStyle/>
              <a:p>
                <a:r>
                  <a:rPr lang="fr-FR" b="1" dirty="0"/>
                  <a:t>Backlog produit</a:t>
                </a:r>
              </a:p>
              <a:p>
                <a:r>
                  <a:rPr lang="fr-FR" b="1" dirty="0"/>
                  <a:t>Backlog de sprint</a:t>
                </a:r>
              </a:p>
              <a:p>
                <a:r>
                  <a:rPr lang="fr-FR" b="1" dirty="0" smtClean="0"/>
                  <a:t>Incrément</a:t>
                </a:r>
                <a:endParaRPr lang="fr-FR" b="1" dirty="0"/>
              </a:p>
            </p:txBody>
          </p:sp>
          <p:sp>
            <p:nvSpPr>
              <p:cNvPr id="17" name="ZoneTexte 16"/>
              <p:cNvSpPr txBox="1"/>
              <p:nvPr/>
            </p:nvSpPr>
            <p:spPr>
              <a:xfrm>
                <a:off x="3739876" y="4345252"/>
                <a:ext cx="1444626" cy="365405"/>
              </a:xfrm>
              <a:prstGeom prst="rect">
                <a:avLst/>
              </a:prstGeom>
              <a:noFill/>
            </p:spPr>
            <p:txBody>
              <a:bodyPr wrap="none" rtlCol="0">
                <a:spAutoFit/>
              </a:bodyPr>
              <a:lstStyle/>
              <a:p>
                <a:r>
                  <a:rPr lang="fr-FR" sz="3200" b="1" i="1" dirty="0">
                    <a:solidFill>
                      <a:schemeClr val="accent1">
                        <a:lumMod val="75000"/>
                      </a:schemeClr>
                    </a:solidFill>
                  </a:rPr>
                  <a:t>A</a:t>
                </a:r>
                <a:r>
                  <a:rPr lang="fr-FR" sz="3200" b="1" i="1" dirty="0" smtClean="0">
                    <a:solidFill>
                      <a:schemeClr val="accent1">
                        <a:lumMod val="75000"/>
                      </a:schemeClr>
                    </a:solidFill>
                  </a:rPr>
                  <a:t>rtefacts</a:t>
                </a:r>
                <a:endParaRPr lang="fr-FR" b="1" i="1" dirty="0">
                  <a:solidFill>
                    <a:schemeClr val="accent1">
                      <a:lumMod val="75000"/>
                    </a:schemeClr>
                  </a:solidFill>
                </a:endParaRPr>
              </a:p>
            </p:txBody>
          </p:sp>
        </p:grpSp>
        <p:cxnSp>
          <p:nvCxnSpPr>
            <p:cNvPr id="15" name="Connecteur droit 14"/>
            <p:cNvCxnSpPr/>
            <p:nvPr/>
          </p:nvCxnSpPr>
          <p:spPr>
            <a:xfrm>
              <a:off x="3834433" y="2269410"/>
              <a:ext cx="0" cy="1117454"/>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18" name="Groupe 24"/>
          <p:cNvGrpSpPr/>
          <p:nvPr/>
        </p:nvGrpSpPr>
        <p:grpSpPr>
          <a:xfrm>
            <a:off x="6536254" y="4735045"/>
            <a:ext cx="3000775" cy="2010779"/>
            <a:chOff x="5084970" y="4467406"/>
            <a:chExt cx="2143553" cy="1322066"/>
          </a:xfrm>
        </p:grpSpPr>
        <p:sp>
          <p:nvSpPr>
            <p:cNvPr id="19" name="ZoneTexte 18"/>
            <p:cNvSpPr txBox="1"/>
            <p:nvPr/>
          </p:nvSpPr>
          <p:spPr>
            <a:xfrm>
              <a:off x="5554927" y="4818144"/>
              <a:ext cx="1673596" cy="971328"/>
            </a:xfrm>
            <a:prstGeom prst="rect">
              <a:avLst/>
            </a:prstGeom>
            <a:noFill/>
          </p:spPr>
          <p:txBody>
            <a:bodyPr wrap="square" rtlCol="0">
              <a:spAutoFit/>
            </a:bodyPr>
            <a:lstStyle/>
            <a:p>
              <a:r>
                <a:rPr lang="fr-FR" b="1" dirty="0" smtClean="0"/>
                <a:t>Sprint Planning </a:t>
              </a:r>
              <a:endParaRPr lang="fr-FR" b="1" dirty="0"/>
            </a:p>
            <a:p>
              <a:r>
                <a:rPr lang="fr-FR" b="1" dirty="0"/>
                <a:t>Daily Stand up</a:t>
              </a:r>
            </a:p>
            <a:p>
              <a:r>
                <a:rPr lang="fr-FR" b="1" dirty="0" smtClean="0"/>
                <a:t>Revue de sprint</a:t>
              </a:r>
              <a:endParaRPr lang="fr-FR" b="1" dirty="0"/>
            </a:p>
            <a:p>
              <a:r>
                <a:rPr lang="fr-FR" b="1" dirty="0" smtClean="0"/>
                <a:t>Rétrospective</a:t>
              </a:r>
            </a:p>
            <a:p>
              <a:endParaRPr lang="fr-FR" b="1" dirty="0" smtClean="0">
                <a:solidFill>
                  <a:schemeClr val="tx1">
                    <a:lumMod val="50000"/>
                    <a:lumOff val="50000"/>
                  </a:schemeClr>
                </a:solidFill>
              </a:endParaRPr>
            </a:p>
          </p:txBody>
        </p:sp>
        <p:sp>
          <p:nvSpPr>
            <p:cNvPr id="20" name="ZoneTexte 19"/>
            <p:cNvSpPr txBox="1"/>
            <p:nvPr/>
          </p:nvSpPr>
          <p:spPr>
            <a:xfrm>
              <a:off x="5084970" y="4467406"/>
              <a:ext cx="1552955" cy="384483"/>
            </a:xfrm>
            <a:prstGeom prst="rect">
              <a:avLst/>
            </a:prstGeom>
            <a:noFill/>
          </p:spPr>
          <p:txBody>
            <a:bodyPr wrap="none" rtlCol="0">
              <a:spAutoFit/>
            </a:bodyPr>
            <a:lstStyle/>
            <a:p>
              <a:r>
                <a:rPr lang="fr-FR" sz="3200" b="1" i="1" dirty="0" smtClean="0">
                  <a:solidFill>
                    <a:schemeClr val="accent1">
                      <a:lumMod val="75000"/>
                    </a:schemeClr>
                  </a:solidFill>
                </a:rPr>
                <a:t>Cérémonies</a:t>
              </a:r>
              <a:endParaRPr lang="fr-FR" b="1" i="1" dirty="0">
                <a:solidFill>
                  <a:schemeClr val="accent1">
                    <a:lumMod val="75000"/>
                  </a:schemeClr>
                </a:solidFill>
              </a:endParaRPr>
            </a:p>
          </p:txBody>
        </p:sp>
      </p:grpSp>
      <p:cxnSp>
        <p:nvCxnSpPr>
          <p:cNvPr id="21" name="Connecteur droit 20"/>
          <p:cNvCxnSpPr/>
          <p:nvPr/>
        </p:nvCxnSpPr>
        <p:spPr>
          <a:xfrm flipH="1">
            <a:off x="7165138" y="5366673"/>
            <a:ext cx="3932" cy="1278132"/>
          </a:xfrm>
          <a:prstGeom prst="line">
            <a:avLst/>
          </a:prstGeom>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a:xfrm>
            <a:off x="9625081" y="5336174"/>
            <a:ext cx="2521531" cy="646331"/>
          </a:xfrm>
          <a:prstGeom prst="rect">
            <a:avLst/>
          </a:prstGeom>
        </p:spPr>
        <p:txBody>
          <a:bodyPr wrap="square">
            <a:spAutoFit/>
          </a:bodyPr>
          <a:lstStyle/>
          <a:p>
            <a:r>
              <a:rPr lang="fr-FR" b="1" dirty="0" smtClean="0"/>
              <a:t>Affinage</a:t>
            </a:r>
            <a:endParaRPr lang="fr-FR" b="1" dirty="0"/>
          </a:p>
          <a:p>
            <a:r>
              <a:rPr lang="fr-FR" b="1" dirty="0" smtClean="0"/>
              <a:t>Définition de fini</a:t>
            </a:r>
            <a:endParaRPr lang="fr-FR" b="1" dirty="0"/>
          </a:p>
        </p:txBody>
      </p:sp>
      <p:cxnSp>
        <p:nvCxnSpPr>
          <p:cNvPr id="23" name="Connecteur droit 22"/>
          <p:cNvCxnSpPr/>
          <p:nvPr/>
        </p:nvCxnSpPr>
        <p:spPr>
          <a:xfrm>
            <a:off x="9625081" y="5413565"/>
            <a:ext cx="0" cy="594962"/>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353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rôle de PRODUCT OWNER</a:t>
            </a:r>
            <a:endParaRPr lang="fr-FR" dirty="0"/>
          </a:p>
        </p:txBody>
      </p:sp>
      <p:sp>
        <p:nvSpPr>
          <p:cNvPr id="4" name="Espace réservé du pied de page 3"/>
          <p:cNvSpPr>
            <a:spLocks noGrp="1"/>
          </p:cNvSpPr>
          <p:nvPr>
            <p:ph type="ftr" sz="quarter" idx="11"/>
          </p:nvPr>
        </p:nvSpPr>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p:txBody>
          <a:bodyPr/>
          <a:lstStyle/>
          <a:p>
            <a:fld id="{AF43E6FD-AB27-4108-A2FC-346BB5F75E3F}" type="slidenum">
              <a:rPr lang="fr-FR" smtClean="0"/>
              <a:pPr/>
              <a:t>6</a:t>
            </a:fld>
            <a:endParaRPr lang="fr-FR"/>
          </a:p>
        </p:txBody>
      </p:sp>
      <p:sp>
        <p:nvSpPr>
          <p:cNvPr id="6" name="Espace réservé du texte 5"/>
          <p:cNvSpPr>
            <a:spLocks noGrp="1"/>
          </p:cNvSpPr>
          <p:nvPr>
            <p:ph type="body" sz="quarter" idx="13"/>
          </p:nvPr>
        </p:nvSpPr>
        <p:spPr/>
        <p:txBody>
          <a:bodyPr/>
          <a:lstStyle/>
          <a:p>
            <a:r>
              <a:rPr lang="fr-FR" dirty="0" smtClean="0"/>
              <a:t>maximiser la valeur du produit</a:t>
            </a:r>
            <a:endParaRPr lang="fr-FR" dirty="0"/>
          </a:p>
        </p:txBody>
      </p:sp>
      <p:sp>
        <p:nvSpPr>
          <p:cNvPr id="2" name="Rectangle 1"/>
          <p:cNvSpPr/>
          <p:nvPr/>
        </p:nvSpPr>
        <p:spPr>
          <a:xfrm>
            <a:off x="360324" y="3178268"/>
            <a:ext cx="8667302" cy="2862322"/>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anose="05000000000000000000" pitchFamily="2" charset="2"/>
              <a:buChar char="ü"/>
            </a:pPr>
            <a:r>
              <a:rPr lang="fr-FR" dirty="0" smtClean="0"/>
              <a:t>Responsable de maximiser la valeur du produit résultant du travail de l’équipe de développement</a:t>
            </a:r>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smtClean="0"/>
              <a:t>Responsable de la gestion du </a:t>
            </a:r>
            <a:r>
              <a:rPr lang="fr-FR" dirty="0" err="1" smtClean="0"/>
              <a:t>Backlog</a:t>
            </a:r>
            <a:r>
              <a:rPr lang="fr-FR" dirty="0" smtClean="0"/>
              <a:t> produit  :</a:t>
            </a:r>
          </a:p>
          <a:p>
            <a:pPr marL="742850" lvl="1" indent="-285750">
              <a:buFont typeface="Wingdings" panose="05000000000000000000" pitchFamily="2" charset="2"/>
              <a:buChar char="§"/>
            </a:pPr>
            <a:r>
              <a:rPr lang="fr-FR" dirty="0" smtClean="0"/>
              <a:t>expression </a:t>
            </a:r>
            <a:r>
              <a:rPr lang="fr-FR" dirty="0"/>
              <a:t>claire </a:t>
            </a:r>
            <a:r>
              <a:rPr lang="fr-FR" dirty="0" smtClean="0"/>
              <a:t>des </a:t>
            </a:r>
            <a:r>
              <a:rPr lang="fr-FR" dirty="0"/>
              <a:t>éléments</a:t>
            </a:r>
            <a:r>
              <a:rPr lang="fr-FR" dirty="0" smtClean="0"/>
              <a:t> </a:t>
            </a:r>
            <a:r>
              <a:rPr lang="fr-FR" dirty="0"/>
              <a:t>du </a:t>
            </a:r>
            <a:r>
              <a:rPr lang="fr-FR" dirty="0" err="1"/>
              <a:t>Backlog</a:t>
            </a:r>
            <a:r>
              <a:rPr lang="fr-FR" dirty="0"/>
              <a:t> </a:t>
            </a:r>
            <a:r>
              <a:rPr lang="fr-FR" dirty="0" smtClean="0"/>
              <a:t>produit et compréhension par l’équipe de développement </a:t>
            </a:r>
            <a:r>
              <a:rPr lang="fr-FR" dirty="0"/>
              <a:t>;</a:t>
            </a:r>
          </a:p>
          <a:p>
            <a:pPr marL="742850" lvl="1" indent="-285750">
              <a:buFont typeface="Wingdings" panose="05000000000000000000" pitchFamily="2" charset="2"/>
              <a:buChar char="§"/>
            </a:pPr>
            <a:r>
              <a:rPr lang="fr-FR" dirty="0" smtClean="0"/>
              <a:t>priorisation </a:t>
            </a:r>
            <a:r>
              <a:rPr lang="fr-FR" dirty="0"/>
              <a:t>des éléments dans le </a:t>
            </a:r>
            <a:r>
              <a:rPr lang="fr-FR" dirty="0" err="1"/>
              <a:t>Backlog</a:t>
            </a:r>
            <a:r>
              <a:rPr lang="fr-FR" dirty="0"/>
              <a:t> produit </a:t>
            </a:r>
            <a:r>
              <a:rPr lang="fr-FR" dirty="0" smtClean="0"/>
              <a:t>(par la valeur en regard des objectifs et des enjeux) </a:t>
            </a:r>
            <a:r>
              <a:rPr lang="fr-FR" dirty="0"/>
              <a:t>;</a:t>
            </a:r>
          </a:p>
          <a:p>
            <a:pPr marL="742850" lvl="1" indent="-285750">
              <a:buFont typeface="Wingdings" panose="05000000000000000000" pitchFamily="2" charset="2"/>
              <a:buChar char="§"/>
            </a:pPr>
            <a:r>
              <a:rPr lang="fr-FR" dirty="0" smtClean="0"/>
              <a:t>assurance </a:t>
            </a:r>
            <a:r>
              <a:rPr lang="fr-FR" dirty="0"/>
              <a:t>que le </a:t>
            </a:r>
            <a:r>
              <a:rPr lang="fr-FR" dirty="0" err="1"/>
              <a:t>Backlog</a:t>
            </a:r>
            <a:r>
              <a:rPr lang="fr-FR" dirty="0"/>
              <a:t> produit est visible, transparent et clair pour tous, et </a:t>
            </a:r>
            <a:r>
              <a:rPr lang="fr-FR" dirty="0" smtClean="0"/>
              <a:t>montre le travail à réaliser</a:t>
            </a:r>
            <a:endParaRPr lang="fr-FR" dirty="0"/>
          </a:p>
        </p:txBody>
      </p:sp>
      <p:pic>
        <p:nvPicPr>
          <p:cNvPr id="23" name="Image 22"/>
          <p:cNvPicPr>
            <a:picLocks noChangeAspect="1"/>
          </p:cNvPicPr>
          <p:nvPr/>
        </p:nvPicPr>
        <p:blipFill>
          <a:blip r:embed="rId3"/>
          <a:stretch>
            <a:fillRect/>
          </a:stretch>
        </p:blipFill>
        <p:spPr>
          <a:xfrm>
            <a:off x="4227435" y="1490994"/>
            <a:ext cx="876300" cy="1028700"/>
          </a:xfrm>
          <a:prstGeom prst="rect">
            <a:avLst/>
          </a:prstGeom>
        </p:spPr>
      </p:pic>
      <p:sp>
        <p:nvSpPr>
          <p:cNvPr id="24" name="ZoneTexte 23"/>
          <p:cNvSpPr txBox="1"/>
          <p:nvPr/>
        </p:nvSpPr>
        <p:spPr bwMode="auto">
          <a:xfrm>
            <a:off x="3856712" y="2418421"/>
            <a:ext cx="1617745" cy="338554"/>
          </a:xfrm>
          <a:prstGeom prst="rect">
            <a:avLst/>
          </a:prstGeom>
          <a:noFill/>
        </p:spPr>
        <p:txBody>
          <a:bodyPr wrap="square">
            <a:spAutoFit/>
          </a:bodyPr>
          <a:lstStyle/>
          <a:p>
            <a:pPr algn="ctr">
              <a:defRPr/>
            </a:pPr>
            <a:r>
              <a:rPr lang="fr-FR" sz="1600" b="1" dirty="0">
                <a:solidFill>
                  <a:schemeClr val="accent5"/>
                </a:solidFill>
              </a:rPr>
              <a:t>Product </a:t>
            </a:r>
            <a:r>
              <a:rPr lang="fr-FR" sz="1600" b="1" dirty="0" err="1">
                <a:solidFill>
                  <a:schemeClr val="accent5"/>
                </a:solidFill>
              </a:rPr>
              <a:t>Owner</a:t>
            </a:r>
            <a:endParaRPr lang="fr-FR" sz="1600" b="1" dirty="0">
              <a:solidFill>
                <a:schemeClr val="accent5"/>
              </a:solidFill>
            </a:endParaRPr>
          </a:p>
        </p:txBody>
      </p:sp>
      <p:pic>
        <p:nvPicPr>
          <p:cNvPr id="8" name="Image 7"/>
          <p:cNvPicPr>
            <a:picLocks noChangeAspect="1"/>
          </p:cNvPicPr>
          <p:nvPr/>
        </p:nvPicPr>
        <p:blipFill>
          <a:blip r:embed="rId4"/>
          <a:stretch>
            <a:fillRect/>
          </a:stretch>
        </p:blipFill>
        <p:spPr>
          <a:xfrm>
            <a:off x="8499645" y="2756975"/>
            <a:ext cx="3127264" cy="1642756"/>
          </a:xfrm>
          <a:prstGeom prst="rect">
            <a:avLst/>
          </a:prstGeom>
        </p:spPr>
      </p:pic>
      <p:sp>
        <p:nvSpPr>
          <p:cNvPr id="7" name="Rectangle 6"/>
          <p:cNvSpPr/>
          <p:nvPr/>
        </p:nvSpPr>
        <p:spPr>
          <a:xfrm>
            <a:off x="9027626" y="4758495"/>
            <a:ext cx="2177896" cy="923330"/>
          </a:xfrm>
          <a:prstGeom prst="rect">
            <a:avLst/>
          </a:prstGeom>
        </p:spPr>
        <p:txBody>
          <a:bodyPr wrap="square">
            <a:spAutoFit/>
          </a:bodyPr>
          <a:lstStyle/>
          <a:p>
            <a:r>
              <a:rPr lang="fr-FR" i="1" dirty="0" smtClean="0"/>
              <a:t>Le PO peut déléguer ses activités mais en reste responsable </a:t>
            </a:r>
            <a:endParaRPr lang="fr-FR" i="1" dirty="0"/>
          </a:p>
        </p:txBody>
      </p:sp>
      <p:sp>
        <p:nvSpPr>
          <p:cNvPr id="9" name="Accolade fermante 8"/>
          <p:cNvSpPr/>
          <p:nvPr/>
        </p:nvSpPr>
        <p:spPr>
          <a:xfrm>
            <a:off x="8728372" y="4281544"/>
            <a:ext cx="211233" cy="1740105"/>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864207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Equipe de Développement</a:t>
            </a:r>
            <a:endParaRPr lang="fr-FR" dirty="0"/>
          </a:p>
        </p:txBody>
      </p:sp>
      <p:sp>
        <p:nvSpPr>
          <p:cNvPr id="4" name="Espace réservé du pied de page 3"/>
          <p:cNvSpPr>
            <a:spLocks noGrp="1"/>
          </p:cNvSpPr>
          <p:nvPr>
            <p:ph type="ftr" sz="quarter" idx="11"/>
          </p:nvPr>
        </p:nvSpPr>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p:txBody>
          <a:bodyPr/>
          <a:lstStyle/>
          <a:p>
            <a:fld id="{AF43E6FD-AB27-4108-A2FC-346BB5F75E3F}" type="slidenum">
              <a:rPr lang="fr-FR" smtClean="0"/>
              <a:pPr/>
              <a:t>7</a:t>
            </a:fld>
            <a:endParaRPr lang="fr-FR"/>
          </a:p>
        </p:txBody>
      </p:sp>
      <p:sp>
        <p:nvSpPr>
          <p:cNvPr id="6" name="Espace réservé du texte 5"/>
          <p:cNvSpPr>
            <a:spLocks noGrp="1"/>
          </p:cNvSpPr>
          <p:nvPr>
            <p:ph type="body" sz="quarter" idx="13"/>
          </p:nvPr>
        </p:nvSpPr>
        <p:spPr/>
        <p:txBody>
          <a:bodyPr/>
          <a:lstStyle/>
          <a:p>
            <a:r>
              <a:rPr lang="fr-FR" dirty="0" smtClean="0"/>
              <a:t>Fournit un incrément potentiellement publiable</a:t>
            </a:r>
            <a:endParaRPr lang="fr-FR" dirty="0"/>
          </a:p>
        </p:txBody>
      </p:sp>
      <p:sp>
        <p:nvSpPr>
          <p:cNvPr id="2" name="Rectangle 1"/>
          <p:cNvSpPr/>
          <p:nvPr/>
        </p:nvSpPr>
        <p:spPr>
          <a:xfrm>
            <a:off x="360324" y="2470153"/>
            <a:ext cx="8600092" cy="3693319"/>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anose="05000000000000000000" pitchFamily="2" charset="2"/>
              <a:buChar char="ü"/>
            </a:pPr>
            <a:r>
              <a:rPr lang="fr-FR" dirty="0" smtClean="0"/>
              <a:t>Auto-organisée : Nul </a:t>
            </a:r>
            <a:r>
              <a:rPr lang="fr-FR" dirty="0"/>
              <a:t>n’indique à l’équipe </a:t>
            </a:r>
            <a:r>
              <a:rPr lang="fr-FR" dirty="0" smtClean="0"/>
              <a:t>de développement </a:t>
            </a:r>
            <a:r>
              <a:rPr lang="fr-FR" dirty="0"/>
              <a:t>comment transformer les éléments du </a:t>
            </a:r>
            <a:r>
              <a:rPr lang="fr-FR" dirty="0" err="1"/>
              <a:t>Backlog</a:t>
            </a:r>
            <a:r>
              <a:rPr lang="fr-FR" dirty="0"/>
              <a:t> Produit en incréments </a:t>
            </a:r>
            <a:r>
              <a:rPr lang="fr-FR" dirty="0" smtClean="0"/>
              <a:t>de fonctionnalités </a:t>
            </a:r>
            <a:r>
              <a:rPr lang="fr-FR" dirty="0"/>
              <a:t>potentiellement publiables ;</a:t>
            </a:r>
          </a:p>
          <a:p>
            <a:pPr marL="285750" indent="-285750">
              <a:buFont typeface="Wingdings" panose="05000000000000000000" pitchFamily="2" charset="2"/>
              <a:buChar char="ü"/>
            </a:pPr>
            <a:r>
              <a:rPr lang="fr-FR" dirty="0" smtClean="0"/>
              <a:t>Pluridisciplinaires : toutes </a:t>
            </a:r>
            <a:r>
              <a:rPr lang="fr-FR" dirty="0"/>
              <a:t>les compétences </a:t>
            </a:r>
            <a:r>
              <a:rPr lang="fr-FR" dirty="0" smtClean="0"/>
              <a:t>nécessaires pour </a:t>
            </a:r>
            <a:r>
              <a:rPr lang="fr-FR" dirty="0"/>
              <a:t>créer un incrément produit ;</a:t>
            </a:r>
          </a:p>
          <a:p>
            <a:pPr marL="285750" indent="-285750">
              <a:buFont typeface="Wingdings" panose="05000000000000000000" pitchFamily="2" charset="2"/>
              <a:buChar char="ü"/>
            </a:pPr>
            <a:r>
              <a:rPr lang="fr-FR" dirty="0" smtClean="0"/>
              <a:t>Aucun autre titre que « membres </a:t>
            </a:r>
            <a:r>
              <a:rPr lang="fr-FR" dirty="0"/>
              <a:t>de l’équipe de </a:t>
            </a:r>
            <a:r>
              <a:rPr lang="fr-FR" dirty="0" smtClean="0"/>
              <a:t>développement »;</a:t>
            </a:r>
          </a:p>
          <a:p>
            <a:pPr marL="285750" indent="-285750">
              <a:buFont typeface="Wingdings" panose="05000000000000000000" pitchFamily="2" charset="2"/>
              <a:buChar char="ü"/>
            </a:pPr>
            <a:r>
              <a:rPr lang="fr-FR" dirty="0" smtClean="0"/>
              <a:t>Pas d’équipes </a:t>
            </a:r>
            <a:r>
              <a:rPr lang="fr-FR" dirty="0"/>
              <a:t>au sein de l’équipe de développement</a:t>
            </a:r>
          </a:p>
          <a:p>
            <a:pPr marL="285750" indent="-285750">
              <a:buFont typeface="Wingdings" panose="05000000000000000000" pitchFamily="2" charset="2"/>
              <a:buChar char="ü"/>
            </a:pPr>
            <a:r>
              <a:rPr lang="fr-FR" dirty="0" smtClean="0"/>
              <a:t>Les </a:t>
            </a:r>
            <a:r>
              <a:rPr lang="fr-FR" dirty="0"/>
              <a:t>membres de l’équipe de développement peuvent détenir individuellement </a:t>
            </a:r>
            <a:r>
              <a:rPr lang="fr-FR" dirty="0" smtClean="0"/>
              <a:t>des compétences </a:t>
            </a:r>
            <a:r>
              <a:rPr lang="fr-FR" dirty="0"/>
              <a:t>et des centres d’intérêt spécifiques, mais c’est l’équipe de </a:t>
            </a:r>
            <a:r>
              <a:rPr lang="fr-FR" dirty="0" smtClean="0"/>
              <a:t>développement dans </a:t>
            </a:r>
            <a:r>
              <a:rPr lang="fr-FR" dirty="0"/>
              <a:t>son ensemble qui est tenue responsable</a:t>
            </a:r>
            <a:r>
              <a:rPr lang="fr-FR" dirty="0" smtClean="0"/>
              <a:t>.</a:t>
            </a:r>
          </a:p>
          <a:p>
            <a:pPr marL="285750" indent="-285750">
              <a:buFont typeface="Wingdings" panose="05000000000000000000" pitchFamily="2" charset="2"/>
              <a:buChar char="ü"/>
            </a:pPr>
            <a:r>
              <a:rPr lang="fr-FR" dirty="0" smtClean="0"/>
              <a:t>Taille optimale </a:t>
            </a:r>
            <a:r>
              <a:rPr lang="fr-FR" dirty="0"/>
              <a:t>de l'équipe de </a:t>
            </a:r>
            <a:r>
              <a:rPr lang="fr-FR" dirty="0" smtClean="0"/>
              <a:t>développement (de 3 à 9) : suffisamment </a:t>
            </a:r>
            <a:r>
              <a:rPr lang="fr-FR" dirty="0"/>
              <a:t>petite pour rester réactive et assez grande pour accomplir un travail significatif durant le Sprint.</a:t>
            </a:r>
          </a:p>
          <a:p>
            <a:endParaRPr lang="fr-FR" dirty="0"/>
          </a:p>
        </p:txBody>
      </p:sp>
      <p:sp>
        <p:nvSpPr>
          <p:cNvPr id="11" name="ZoneTexte 10"/>
          <p:cNvSpPr txBox="1"/>
          <p:nvPr/>
        </p:nvSpPr>
        <p:spPr bwMode="auto">
          <a:xfrm>
            <a:off x="3053800" y="2043032"/>
            <a:ext cx="2207300" cy="338554"/>
          </a:xfrm>
          <a:prstGeom prst="rect">
            <a:avLst/>
          </a:prstGeom>
          <a:noFill/>
        </p:spPr>
        <p:txBody>
          <a:bodyPr wrap="square">
            <a:spAutoFit/>
          </a:bodyPr>
          <a:lstStyle/>
          <a:p>
            <a:pPr algn="ctr">
              <a:defRPr/>
            </a:pPr>
            <a:r>
              <a:rPr lang="fr-FR" sz="1600" b="1" dirty="0" err="1" smtClean="0">
                <a:solidFill>
                  <a:schemeClr val="accent4"/>
                </a:solidFill>
              </a:rPr>
              <a:t>Development</a:t>
            </a:r>
            <a:r>
              <a:rPr lang="fr-FR" sz="1600" b="1" dirty="0" smtClean="0">
                <a:solidFill>
                  <a:schemeClr val="accent4"/>
                </a:solidFill>
              </a:rPr>
              <a:t> </a:t>
            </a:r>
            <a:r>
              <a:rPr lang="fr-FR" sz="1600" b="1" dirty="0">
                <a:solidFill>
                  <a:schemeClr val="accent4"/>
                </a:solidFill>
              </a:rPr>
              <a:t>Team</a:t>
            </a:r>
          </a:p>
        </p:txBody>
      </p:sp>
      <p:pic>
        <p:nvPicPr>
          <p:cNvPr id="12" name="Image 11"/>
          <p:cNvPicPr>
            <a:picLocks noChangeAspect="1"/>
          </p:cNvPicPr>
          <p:nvPr/>
        </p:nvPicPr>
        <p:blipFill>
          <a:blip r:embed="rId3"/>
          <a:stretch>
            <a:fillRect/>
          </a:stretch>
        </p:blipFill>
        <p:spPr>
          <a:xfrm>
            <a:off x="3738350" y="1071482"/>
            <a:ext cx="838200" cy="971550"/>
          </a:xfrm>
          <a:prstGeom prst="rect">
            <a:avLst/>
          </a:prstGeom>
        </p:spPr>
      </p:pic>
      <p:pic>
        <p:nvPicPr>
          <p:cNvPr id="7" name="Image 6"/>
          <p:cNvPicPr>
            <a:picLocks noChangeAspect="1"/>
          </p:cNvPicPr>
          <p:nvPr/>
        </p:nvPicPr>
        <p:blipFill>
          <a:blip r:embed="rId4"/>
          <a:stretch>
            <a:fillRect/>
          </a:stretch>
        </p:blipFill>
        <p:spPr>
          <a:xfrm>
            <a:off x="8578432" y="3485906"/>
            <a:ext cx="3324085" cy="2677566"/>
          </a:xfrm>
          <a:prstGeom prst="rect">
            <a:avLst/>
          </a:prstGeom>
        </p:spPr>
      </p:pic>
    </p:spTree>
    <p:extLst>
      <p:ext uri="{BB962C8B-B14F-4D97-AF65-F5344CB8AC3E}">
        <p14:creationId xmlns:p14="http://schemas.microsoft.com/office/powerpoint/2010/main" val="194977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rôle de SCRUM</a:t>
            </a:r>
            <a:r>
              <a:rPr lang="fr-FR" dirty="0"/>
              <a:t> </a:t>
            </a:r>
            <a:r>
              <a:rPr lang="fr-FR" dirty="0" smtClean="0"/>
              <a:t>Master</a:t>
            </a:r>
            <a:endParaRPr lang="fr-FR" dirty="0"/>
          </a:p>
        </p:txBody>
      </p:sp>
      <p:sp>
        <p:nvSpPr>
          <p:cNvPr id="4" name="Espace réservé du pied de page 3"/>
          <p:cNvSpPr>
            <a:spLocks noGrp="1"/>
          </p:cNvSpPr>
          <p:nvPr>
            <p:ph type="ftr" sz="quarter" idx="11"/>
          </p:nvPr>
        </p:nvSpPr>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p:txBody>
          <a:bodyPr/>
          <a:lstStyle/>
          <a:p>
            <a:fld id="{AF43E6FD-AB27-4108-A2FC-346BB5F75E3F}" type="slidenum">
              <a:rPr lang="fr-FR" smtClean="0"/>
              <a:pPr/>
              <a:t>8</a:t>
            </a:fld>
            <a:endParaRPr lang="fr-FR"/>
          </a:p>
        </p:txBody>
      </p:sp>
      <p:sp>
        <p:nvSpPr>
          <p:cNvPr id="6" name="Espace réservé du texte 5"/>
          <p:cNvSpPr>
            <a:spLocks noGrp="1"/>
          </p:cNvSpPr>
          <p:nvPr>
            <p:ph type="body" sz="quarter" idx="13"/>
          </p:nvPr>
        </p:nvSpPr>
        <p:spPr/>
        <p:txBody>
          <a:bodyPr/>
          <a:lstStyle/>
          <a:p>
            <a:r>
              <a:rPr lang="fr-FR" dirty="0" err="1" smtClean="0"/>
              <a:t>SerVant</a:t>
            </a:r>
            <a:r>
              <a:rPr lang="fr-FR" dirty="0" smtClean="0"/>
              <a:t> Leader de l’équipe SCRUM et au service de l’organisation</a:t>
            </a:r>
            <a:endParaRPr lang="fr-FR" dirty="0"/>
          </a:p>
        </p:txBody>
      </p:sp>
      <p:sp>
        <p:nvSpPr>
          <p:cNvPr id="19" name="ZoneTexte 18"/>
          <p:cNvSpPr txBox="1"/>
          <p:nvPr/>
        </p:nvSpPr>
        <p:spPr>
          <a:xfrm>
            <a:off x="281887" y="4530416"/>
            <a:ext cx="5807615" cy="1846659"/>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fr-FR"/>
            </a:defPPr>
            <a:lvl1pPr marL="285750" indent="-285750">
              <a:buFont typeface="Wingdings" panose="05000000000000000000" pitchFamily="2" charset="2"/>
              <a:buChar char="ü"/>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smtClean="0"/>
              <a:t>Promeut </a:t>
            </a:r>
            <a:r>
              <a:rPr lang="fr-FR" dirty="0"/>
              <a:t>et supporte </a:t>
            </a:r>
            <a:r>
              <a:rPr lang="fr-FR" dirty="0" err="1"/>
              <a:t>Scrum</a:t>
            </a:r>
            <a:r>
              <a:rPr lang="fr-FR" dirty="0"/>
              <a:t> tel que défini dans le Guide </a:t>
            </a:r>
            <a:r>
              <a:rPr lang="fr-FR" dirty="0" err="1"/>
              <a:t>Scrum</a:t>
            </a:r>
            <a:r>
              <a:rPr lang="fr-FR" dirty="0"/>
              <a:t> : aide tout le monde à comprendre la théorie, les pratiques, les règles et les valeurs de </a:t>
            </a:r>
            <a:r>
              <a:rPr lang="fr-FR" dirty="0" err="1"/>
              <a:t>Scrum</a:t>
            </a:r>
            <a:r>
              <a:rPr lang="fr-FR" dirty="0"/>
              <a:t>.</a:t>
            </a:r>
          </a:p>
          <a:p>
            <a:r>
              <a:rPr lang="fr-FR" dirty="0" smtClean="0"/>
              <a:t>Assiste </a:t>
            </a:r>
            <a:r>
              <a:rPr lang="fr-FR" dirty="0"/>
              <a:t>les personnes externes à l'équipe </a:t>
            </a:r>
            <a:r>
              <a:rPr lang="fr-FR" dirty="0" err="1"/>
              <a:t>Scrum</a:t>
            </a:r>
            <a:r>
              <a:rPr lang="fr-FR" dirty="0"/>
              <a:t> pour identifier quelles sont les interactions bénéfiques avec elle, les aide à adapter leurs interactions avec l’équipe </a:t>
            </a:r>
            <a:r>
              <a:rPr lang="fr-FR" dirty="0" err="1"/>
              <a:t>Scrum</a:t>
            </a:r>
            <a:r>
              <a:rPr lang="fr-FR" dirty="0"/>
              <a:t> pour maximiser la valeur créée par cette équipe.</a:t>
            </a:r>
          </a:p>
        </p:txBody>
      </p:sp>
      <p:sp>
        <p:nvSpPr>
          <p:cNvPr id="13" name="Ellipse 12"/>
          <p:cNvSpPr/>
          <p:nvPr/>
        </p:nvSpPr>
        <p:spPr bwMode="auto">
          <a:xfrm>
            <a:off x="1388790" y="1631333"/>
            <a:ext cx="3960814" cy="25923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ZoneTexte 13"/>
          <p:cNvSpPr txBox="1"/>
          <p:nvPr/>
        </p:nvSpPr>
        <p:spPr bwMode="auto">
          <a:xfrm>
            <a:off x="2586303" y="4145120"/>
            <a:ext cx="2207300" cy="338554"/>
          </a:xfrm>
          <a:prstGeom prst="rect">
            <a:avLst/>
          </a:prstGeom>
          <a:noFill/>
        </p:spPr>
        <p:txBody>
          <a:bodyPr wrap="square">
            <a:spAutoFit/>
          </a:bodyPr>
          <a:lstStyle/>
          <a:p>
            <a:pPr algn="ctr">
              <a:defRPr/>
            </a:pPr>
            <a:r>
              <a:rPr lang="fr-FR" sz="1600" b="1" dirty="0" err="1">
                <a:solidFill>
                  <a:schemeClr val="accent4"/>
                </a:solidFill>
              </a:rPr>
              <a:t>Development</a:t>
            </a:r>
            <a:r>
              <a:rPr lang="fr-FR" sz="1600" b="1" dirty="0">
                <a:solidFill>
                  <a:schemeClr val="accent4"/>
                </a:solidFill>
              </a:rPr>
              <a:t> Team</a:t>
            </a:r>
          </a:p>
        </p:txBody>
      </p:sp>
      <p:sp>
        <p:nvSpPr>
          <p:cNvPr id="18" name="ZoneTexte 17"/>
          <p:cNvSpPr txBox="1"/>
          <p:nvPr/>
        </p:nvSpPr>
        <p:spPr bwMode="auto">
          <a:xfrm>
            <a:off x="738652" y="3632054"/>
            <a:ext cx="1617745" cy="338554"/>
          </a:xfrm>
          <a:prstGeom prst="rect">
            <a:avLst/>
          </a:prstGeom>
          <a:noFill/>
        </p:spPr>
        <p:txBody>
          <a:bodyPr wrap="square">
            <a:spAutoFit/>
          </a:bodyPr>
          <a:lstStyle/>
          <a:p>
            <a:pPr algn="ctr">
              <a:defRPr/>
            </a:pPr>
            <a:r>
              <a:rPr lang="fr-FR" sz="1600" b="1" dirty="0">
                <a:solidFill>
                  <a:schemeClr val="accent5"/>
                </a:solidFill>
              </a:rPr>
              <a:t>Product </a:t>
            </a:r>
            <a:r>
              <a:rPr lang="fr-FR" sz="1600" b="1" dirty="0" err="1">
                <a:solidFill>
                  <a:schemeClr val="accent5"/>
                </a:solidFill>
              </a:rPr>
              <a:t>Owner</a:t>
            </a:r>
            <a:endParaRPr lang="fr-FR" sz="1600" b="1" dirty="0">
              <a:solidFill>
                <a:schemeClr val="accent5"/>
              </a:solidFill>
            </a:endParaRPr>
          </a:p>
        </p:txBody>
      </p:sp>
      <p:sp>
        <p:nvSpPr>
          <p:cNvPr id="20" name="ZoneTexte 15"/>
          <p:cNvSpPr txBox="1">
            <a:spLocks noChangeArrowheads="1"/>
          </p:cNvSpPr>
          <p:nvPr/>
        </p:nvSpPr>
        <p:spPr bwMode="auto">
          <a:xfrm>
            <a:off x="4103084" y="2758250"/>
            <a:ext cx="1578442" cy="338554"/>
          </a:xfrm>
          <a:prstGeom prst="rect">
            <a:avLst/>
          </a:prstGeom>
          <a:noFill/>
          <a:ln w="9525">
            <a:noFill/>
            <a:miter lim="800000"/>
            <a:headEnd/>
            <a:tailEnd/>
          </a:ln>
        </p:spPr>
        <p:txBody>
          <a:bodyPr wrap="square">
            <a:spAutoFit/>
          </a:bodyPr>
          <a:lstStyle/>
          <a:p>
            <a:pPr algn="ctr"/>
            <a:r>
              <a:rPr lang="fr-FR" sz="1600" b="1" dirty="0" err="1">
                <a:solidFill>
                  <a:schemeClr val="accent1"/>
                </a:solidFill>
              </a:rPr>
              <a:t>Scrum</a:t>
            </a:r>
            <a:r>
              <a:rPr lang="fr-FR" sz="1600" b="1" dirty="0">
                <a:solidFill>
                  <a:schemeClr val="accent1"/>
                </a:solidFill>
              </a:rPr>
              <a:t> Master</a:t>
            </a:r>
          </a:p>
        </p:txBody>
      </p:sp>
      <p:sp>
        <p:nvSpPr>
          <p:cNvPr id="7" name="Rectangle 6"/>
          <p:cNvSpPr/>
          <p:nvPr/>
        </p:nvSpPr>
        <p:spPr>
          <a:xfrm>
            <a:off x="6768076" y="2774016"/>
            <a:ext cx="5322177" cy="2800767"/>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lang="fr-FR" sz="1600" dirty="0" smtClean="0">
                <a:solidFill>
                  <a:schemeClr val="dk1"/>
                </a:solidFill>
              </a:rPr>
              <a:t>Accompagner </a:t>
            </a:r>
            <a:r>
              <a:rPr lang="fr-FR" sz="1600" dirty="0">
                <a:solidFill>
                  <a:schemeClr val="dk1"/>
                </a:solidFill>
              </a:rPr>
              <a:t>l'organisation dans son adoption de </a:t>
            </a:r>
            <a:r>
              <a:rPr lang="fr-FR" sz="1600" dirty="0" err="1" smtClean="0">
                <a:solidFill>
                  <a:schemeClr val="dk1"/>
                </a:solidFill>
              </a:rPr>
              <a:t>Scrum</a:t>
            </a:r>
            <a:endParaRPr lang="fr-FR" sz="1600" dirty="0">
              <a:solidFill>
                <a:schemeClr val="dk1"/>
              </a:solidFill>
            </a:endParaRPr>
          </a:p>
          <a:p>
            <a:pPr marL="285750" indent="-285750">
              <a:buFont typeface="Wingdings" panose="05000000000000000000" pitchFamily="2" charset="2"/>
              <a:buChar char="ü"/>
            </a:pPr>
            <a:r>
              <a:rPr lang="fr-FR" sz="1600" dirty="0" smtClean="0">
                <a:solidFill>
                  <a:schemeClr val="dk1"/>
                </a:solidFill>
              </a:rPr>
              <a:t>Planifier </a:t>
            </a:r>
            <a:r>
              <a:rPr lang="fr-FR" sz="1600" dirty="0">
                <a:solidFill>
                  <a:schemeClr val="dk1"/>
                </a:solidFill>
              </a:rPr>
              <a:t>les implémentations de </a:t>
            </a:r>
            <a:r>
              <a:rPr lang="fr-FR" sz="1600" dirty="0" err="1">
                <a:solidFill>
                  <a:schemeClr val="dk1"/>
                </a:solidFill>
              </a:rPr>
              <a:t>Scrum</a:t>
            </a:r>
            <a:r>
              <a:rPr lang="fr-FR" sz="1600" dirty="0">
                <a:solidFill>
                  <a:schemeClr val="dk1"/>
                </a:solidFill>
              </a:rPr>
              <a:t> au sein de </a:t>
            </a:r>
            <a:r>
              <a:rPr lang="fr-FR" sz="1600" dirty="0" smtClean="0">
                <a:solidFill>
                  <a:schemeClr val="dk1"/>
                </a:solidFill>
              </a:rPr>
              <a:t>l'organisation</a:t>
            </a:r>
            <a:endParaRPr lang="fr-FR" sz="1600" dirty="0">
              <a:solidFill>
                <a:schemeClr val="dk1"/>
              </a:solidFill>
            </a:endParaRPr>
          </a:p>
          <a:p>
            <a:pPr marL="285750" indent="-285750">
              <a:buFont typeface="Wingdings" panose="05000000000000000000" pitchFamily="2" charset="2"/>
              <a:buChar char="ü"/>
            </a:pPr>
            <a:r>
              <a:rPr lang="fr-FR" sz="1600" dirty="0" smtClean="0">
                <a:solidFill>
                  <a:schemeClr val="dk1"/>
                </a:solidFill>
              </a:rPr>
              <a:t>Aider </a:t>
            </a:r>
            <a:r>
              <a:rPr lang="fr-FR" sz="1600" dirty="0">
                <a:solidFill>
                  <a:schemeClr val="dk1"/>
                </a:solidFill>
              </a:rPr>
              <a:t>les employés et les parties prenantes à comprendre et adopter </a:t>
            </a:r>
            <a:r>
              <a:rPr lang="fr-FR" sz="1600" dirty="0" err="1">
                <a:solidFill>
                  <a:schemeClr val="dk1"/>
                </a:solidFill>
              </a:rPr>
              <a:t>Scrum</a:t>
            </a:r>
            <a:r>
              <a:rPr lang="fr-FR" sz="1600" dirty="0">
                <a:solidFill>
                  <a:schemeClr val="dk1"/>
                </a:solidFill>
              </a:rPr>
              <a:t> ainsi que le développement empirique de </a:t>
            </a:r>
            <a:r>
              <a:rPr lang="fr-FR" sz="1600" dirty="0" smtClean="0">
                <a:solidFill>
                  <a:schemeClr val="dk1"/>
                </a:solidFill>
              </a:rPr>
              <a:t>produits</a:t>
            </a:r>
            <a:endParaRPr lang="fr-FR" sz="1600" dirty="0">
              <a:solidFill>
                <a:schemeClr val="dk1"/>
              </a:solidFill>
            </a:endParaRPr>
          </a:p>
          <a:p>
            <a:pPr marL="285750" indent="-285750">
              <a:buFont typeface="Wingdings" panose="05000000000000000000" pitchFamily="2" charset="2"/>
              <a:buChar char="ü"/>
            </a:pPr>
            <a:r>
              <a:rPr lang="fr-FR" sz="1600" dirty="0" smtClean="0">
                <a:solidFill>
                  <a:schemeClr val="dk1"/>
                </a:solidFill>
              </a:rPr>
              <a:t>Provoquer </a:t>
            </a:r>
            <a:r>
              <a:rPr lang="fr-FR" sz="1600" dirty="0">
                <a:solidFill>
                  <a:schemeClr val="dk1"/>
                </a:solidFill>
              </a:rPr>
              <a:t>les changements qui augmentent la productivité de l'équipe </a:t>
            </a:r>
            <a:r>
              <a:rPr lang="fr-FR" sz="1600" dirty="0" err="1" smtClean="0">
                <a:solidFill>
                  <a:schemeClr val="dk1"/>
                </a:solidFill>
              </a:rPr>
              <a:t>Scrum</a:t>
            </a:r>
            <a:endParaRPr lang="fr-FR" sz="1600" dirty="0">
              <a:solidFill>
                <a:schemeClr val="dk1"/>
              </a:solidFill>
            </a:endParaRPr>
          </a:p>
          <a:p>
            <a:pPr marL="285750" indent="-285750">
              <a:buFont typeface="Wingdings" panose="05000000000000000000" pitchFamily="2" charset="2"/>
              <a:buChar char="ü"/>
            </a:pPr>
            <a:r>
              <a:rPr lang="fr-FR" sz="1600" dirty="0" smtClean="0">
                <a:solidFill>
                  <a:schemeClr val="dk1"/>
                </a:solidFill>
              </a:rPr>
              <a:t>Collaborer </a:t>
            </a:r>
            <a:r>
              <a:rPr lang="fr-FR" sz="1600" dirty="0">
                <a:solidFill>
                  <a:schemeClr val="dk1"/>
                </a:solidFill>
              </a:rPr>
              <a:t>avec d'autres </a:t>
            </a:r>
            <a:r>
              <a:rPr lang="fr-FR" sz="1600" dirty="0" err="1">
                <a:solidFill>
                  <a:schemeClr val="dk1"/>
                </a:solidFill>
              </a:rPr>
              <a:t>Scrum</a:t>
            </a:r>
            <a:r>
              <a:rPr lang="fr-FR" sz="1600" dirty="0">
                <a:solidFill>
                  <a:schemeClr val="dk1"/>
                </a:solidFill>
              </a:rPr>
              <a:t> Masters pour accroître l'efficacité de l'application de </a:t>
            </a:r>
            <a:r>
              <a:rPr lang="fr-FR" sz="1600" dirty="0" err="1">
                <a:solidFill>
                  <a:schemeClr val="dk1"/>
                </a:solidFill>
              </a:rPr>
              <a:t>Scrum</a:t>
            </a:r>
            <a:r>
              <a:rPr lang="fr-FR" sz="1600" dirty="0">
                <a:solidFill>
                  <a:schemeClr val="dk1"/>
                </a:solidFill>
              </a:rPr>
              <a:t> au sein de l'organisation.</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632" y="913794"/>
            <a:ext cx="1954771" cy="1779312"/>
          </a:xfrm>
          <a:prstGeom prst="rect">
            <a:avLst/>
          </a:prstGeom>
        </p:spPr>
      </p:pic>
      <p:pic>
        <p:nvPicPr>
          <p:cNvPr id="32" name="Image 31"/>
          <p:cNvPicPr>
            <a:picLocks noChangeAspect="1"/>
          </p:cNvPicPr>
          <p:nvPr/>
        </p:nvPicPr>
        <p:blipFill>
          <a:blip r:embed="rId4"/>
          <a:stretch>
            <a:fillRect/>
          </a:stretch>
        </p:blipFill>
        <p:spPr>
          <a:xfrm rot="20707935">
            <a:off x="5526391" y="1752243"/>
            <a:ext cx="2219828" cy="685896"/>
          </a:xfrm>
          <a:prstGeom prst="rect">
            <a:avLst/>
          </a:prstGeom>
        </p:spPr>
      </p:pic>
      <p:pic>
        <p:nvPicPr>
          <p:cNvPr id="34" name="Image 33"/>
          <p:cNvPicPr>
            <a:picLocks noChangeAspect="1"/>
          </p:cNvPicPr>
          <p:nvPr/>
        </p:nvPicPr>
        <p:blipFill>
          <a:blip r:embed="rId5"/>
          <a:stretch>
            <a:fillRect/>
          </a:stretch>
        </p:blipFill>
        <p:spPr>
          <a:xfrm>
            <a:off x="1886787" y="750533"/>
            <a:ext cx="3079534" cy="3472665"/>
          </a:xfrm>
          <a:prstGeom prst="rect">
            <a:avLst/>
          </a:prstGeom>
          <a:scene3d>
            <a:camera prst="isometricBottomDown"/>
            <a:lightRig rig="threePt" dir="t"/>
          </a:scene3d>
        </p:spPr>
      </p:pic>
      <p:pic>
        <p:nvPicPr>
          <p:cNvPr id="35" name="Image 34"/>
          <p:cNvPicPr>
            <a:picLocks noChangeAspect="1"/>
          </p:cNvPicPr>
          <p:nvPr/>
        </p:nvPicPr>
        <p:blipFill>
          <a:blip r:embed="rId6"/>
          <a:stretch>
            <a:fillRect/>
          </a:stretch>
        </p:blipFill>
        <p:spPr>
          <a:xfrm>
            <a:off x="987265" y="2080152"/>
            <a:ext cx="1352739" cy="1505160"/>
          </a:xfrm>
          <a:prstGeom prst="rect">
            <a:avLst/>
          </a:prstGeom>
        </p:spPr>
      </p:pic>
      <p:pic>
        <p:nvPicPr>
          <p:cNvPr id="36" name="Image 35"/>
          <p:cNvPicPr>
            <a:picLocks noChangeAspect="1"/>
          </p:cNvPicPr>
          <p:nvPr/>
        </p:nvPicPr>
        <p:blipFill>
          <a:blip r:embed="rId7"/>
          <a:stretch>
            <a:fillRect/>
          </a:stretch>
        </p:blipFill>
        <p:spPr>
          <a:xfrm>
            <a:off x="4199025" y="1208534"/>
            <a:ext cx="1276528" cy="1552792"/>
          </a:xfrm>
          <a:prstGeom prst="rect">
            <a:avLst/>
          </a:prstGeom>
        </p:spPr>
      </p:pic>
      <p:pic>
        <p:nvPicPr>
          <p:cNvPr id="37" name="Image 36"/>
          <p:cNvPicPr>
            <a:picLocks noChangeAspect="1"/>
          </p:cNvPicPr>
          <p:nvPr/>
        </p:nvPicPr>
        <p:blipFill>
          <a:blip r:embed="rId8"/>
          <a:stretch>
            <a:fillRect/>
          </a:stretch>
        </p:blipFill>
        <p:spPr>
          <a:xfrm>
            <a:off x="2951636" y="2732379"/>
            <a:ext cx="1295581" cy="1486107"/>
          </a:xfrm>
          <a:prstGeom prst="rect">
            <a:avLst/>
          </a:prstGeom>
        </p:spPr>
      </p:pic>
    </p:spTree>
    <p:extLst>
      <p:ext uri="{BB962C8B-B14F-4D97-AF65-F5344CB8AC3E}">
        <p14:creationId xmlns:p14="http://schemas.microsoft.com/office/powerpoint/2010/main" val="1728901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rôle de SCRUM</a:t>
            </a:r>
            <a:r>
              <a:rPr lang="fr-FR" dirty="0"/>
              <a:t> </a:t>
            </a:r>
            <a:r>
              <a:rPr lang="fr-FR" dirty="0" smtClean="0"/>
              <a:t>Master</a:t>
            </a:r>
            <a:endParaRPr lang="fr-FR" dirty="0"/>
          </a:p>
        </p:txBody>
      </p:sp>
      <p:sp>
        <p:nvSpPr>
          <p:cNvPr id="4" name="Espace réservé du pied de page 3"/>
          <p:cNvSpPr>
            <a:spLocks noGrp="1"/>
          </p:cNvSpPr>
          <p:nvPr>
            <p:ph type="ftr" sz="quarter" idx="11"/>
          </p:nvPr>
        </p:nvSpPr>
        <p:spPr>
          <a:xfrm>
            <a:off x="734536" y="6480976"/>
            <a:ext cx="6059453" cy="162152"/>
          </a:xfrm>
        </p:spPr>
        <p:txBody>
          <a:bodyPr/>
          <a:lstStyle/>
          <a:p>
            <a:r>
              <a:rPr lang="fr-FR" dirty="0" smtClean="0"/>
              <a:t>Training agile</a:t>
            </a:r>
            <a:endParaRPr lang="fr-FR" dirty="0"/>
          </a:p>
        </p:txBody>
      </p:sp>
      <p:sp>
        <p:nvSpPr>
          <p:cNvPr id="5" name="Espace réservé du numéro de diapositive 4"/>
          <p:cNvSpPr>
            <a:spLocks noGrp="1"/>
          </p:cNvSpPr>
          <p:nvPr>
            <p:ph type="sldNum" sz="quarter" idx="12"/>
          </p:nvPr>
        </p:nvSpPr>
        <p:spPr/>
        <p:txBody>
          <a:bodyPr/>
          <a:lstStyle/>
          <a:p>
            <a:fld id="{AF43E6FD-AB27-4108-A2FC-346BB5F75E3F}" type="slidenum">
              <a:rPr lang="fr-FR" smtClean="0"/>
              <a:pPr/>
              <a:t>9</a:t>
            </a:fld>
            <a:endParaRPr lang="fr-FR"/>
          </a:p>
        </p:txBody>
      </p:sp>
      <p:sp>
        <p:nvSpPr>
          <p:cNvPr id="6" name="Espace réservé du texte 5"/>
          <p:cNvSpPr>
            <a:spLocks noGrp="1"/>
          </p:cNvSpPr>
          <p:nvPr>
            <p:ph type="body" sz="quarter" idx="13"/>
          </p:nvPr>
        </p:nvSpPr>
        <p:spPr/>
        <p:txBody>
          <a:bodyPr/>
          <a:lstStyle/>
          <a:p>
            <a:r>
              <a:rPr lang="fr-FR" dirty="0" smtClean="0"/>
              <a:t>Au service du </a:t>
            </a:r>
            <a:r>
              <a:rPr lang="fr-FR" dirty="0" err="1" smtClean="0"/>
              <a:t>product</a:t>
            </a:r>
            <a:r>
              <a:rPr lang="fr-FR" dirty="0" smtClean="0"/>
              <a:t> </a:t>
            </a:r>
            <a:r>
              <a:rPr lang="fr-FR" dirty="0" err="1" smtClean="0"/>
              <a:t>owner</a:t>
            </a:r>
            <a:endParaRPr lang="fr-FR" dirty="0"/>
          </a:p>
        </p:txBody>
      </p:sp>
      <p:pic>
        <p:nvPicPr>
          <p:cNvPr id="26" name="Image 25"/>
          <p:cNvPicPr>
            <a:picLocks noChangeAspect="1"/>
          </p:cNvPicPr>
          <p:nvPr/>
        </p:nvPicPr>
        <p:blipFill>
          <a:blip r:embed="rId3"/>
          <a:stretch>
            <a:fillRect/>
          </a:stretch>
        </p:blipFill>
        <p:spPr>
          <a:xfrm>
            <a:off x="4120679" y="1263680"/>
            <a:ext cx="838200" cy="1066800"/>
          </a:xfrm>
          <a:prstGeom prst="rect">
            <a:avLst/>
          </a:prstGeom>
        </p:spPr>
      </p:pic>
      <p:sp>
        <p:nvSpPr>
          <p:cNvPr id="2" name="Rectangle 1"/>
          <p:cNvSpPr/>
          <p:nvPr/>
        </p:nvSpPr>
        <p:spPr>
          <a:xfrm>
            <a:off x="246024" y="2747932"/>
            <a:ext cx="8667302" cy="3139321"/>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anose="05000000000000000000" pitchFamily="2" charset="2"/>
              <a:buChar char="ü"/>
            </a:pPr>
            <a:r>
              <a:rPr lang="fr-FR" dirty="0" smtClean="0"/>
              <a:t>S'assurer </a:t>
            </a:r>
            <a:r>
              <a:rPr lang="fr-FR" dirty="0"/>
              <a:t>que les objectifs, le périmètre et le domaine du produit sont compris par tous les membres de l'équipe </a:t>
            </a:r>
            <a:r>
              <a:rPr lang="fr-FR" dirty="0" err="1"/>
              <a:t>Scrum</a:t>
            </a:r>
            <a:r>
              <a:rPr lang="fr-FR" dirty="0"/>
              <a:t> de la meilleure façon possible </a:t>
            </a:r>
            <a:endParaRPr lang="fr-FR" dirty="0" smtClean="0"/>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smtClean="0"/>
              <a:t>Trouver </a:t>
            </a:r>
            <a:r>
              <a:rPr lang="fr-FR" dirty="0"/>
              <a:t>des techniques pour une gestion efficace du </a:t>
            </a:r>
            <a:r>
              <a:rPr lang="fr-FR" dirty="0" err="1"/>
              <a:t>Backlog</a:t>
            </a:r>
            <a:r>
              <a:rPr lang="fr-FR" dirty="0"/>
              <a:t> </a:t>
            </a:r>
            <a:r>
              <a:rPr lang="fr-FR" dirty="0" smtClean="0"/>
              <a:t>produit :</a:t>
            </a:r>
          </a:p>
          <a:p>
            <a:pPr marL="742850" lvl="1" indent="-285750">
              <a:buFont typeface="Wingdings" panose="05000000000000000000" pitchFamily="2" charset="2"/>
              <a:buChar char="§"/>
            </a:pPr>
            <a:r>
              <a:rPr lang="fr-FR" dirty="0" smtClean="0"/>
              <a:t>Aider </a:t>
            </a:r>
            <a:r>
              <a:rPr lang="fr-FR" dirty="0"/>
              <a:t>l'équipe </a:t>
            </a:r>
            <a:r>
              <a:rPr lang="fr-FR" dirty="0" err="1"/>
              <a:t>Scrum</a:t>
            </a:r>
            <a:r>
              <a:rPr lang="fr-FR" dirty="0"/>
              <a:t> à comprendre le besoin de </a:t>
            </a:r>
            <a:r>
              <a:rPr lang="fr-FR" dirty="0" smtClean="0"/>
              <a:t>clarté </a:t>
            </a:r>
            <a:r>
              <a:rPr lang="fr-FR" dirty="0"/>
              <a:t>et concision des éléments du </a:t>
            </a:r>
            <a:r>
              <a:rPr lang="fr-FR" dirty="0" err="1"/>
              <a:t>Backlog</a:t>
            </a:r>
            <a:r>
              <a:rPr lang="fr-FR" dirty="0"/>
              <a:t> </a:t>
            </a:r>
            <a:r>
              <a:rPr lang="fr-FR" dirty="0" smtClean="0"/>
              <a:t>produit</a:t>
            </a:r>
          </a:p>
          <a:p>
            <a:pPr marL="742850" lvl="1" indent="-285750">
              <a:buFont typeface="Wingdings" panose="05000000000000000000" pitchFamily="2" charset="2"/>
              <a:buChar char="§"/>
            </a:pPr>
            <a:r>
              <a:rPr lang="fr-FR" dirty="0" smtClean="0"/>
              <a:t>Comprendre </a:t>
            </a:r>
            <a:r>
              <a:rPr lang="fr-FR" dirty="0"/>
              <a:t>la planification de produits dans un contexte </a:t>
            </a:r>
            <a:r>
              <a:rPr lang="fr-FR" dirty="0" smtClean="0"/>
              <a:t>empirique</a:t>
            </a:r>
          </a:p>
          <a:p>
            <a:pPr marL="742850" lvl="1" indent="-285750">
              <a:buFont typeface="Wingdings" panose="05000000000000000000" pitchFamily="2" charset="2"/>
              <a:buChar char="§"/>
            </a:pPr>
            <a:r>
              <a:rPr lang="fr-FR" dirty="0" smtClean="0"/>
              <a:t>S'assurer </a:t>
            </a:r>
            <a:r>
              <a:rPr lang="fr-FR" dirty="0"/>
              <a:t>que le Product </a:t>
            </a:r>
            <a:r>
              <a:rPr lang="fr-FR" dirty="0" err="1"/>
              <a:t>Owner</a:t>
            </a:r>
            <a:r>
              <a:rPr lang="fr-FR" dirty="0"/>
              <a:t> sait comment organiser le </a:t>
            </a:r>
            <a:r>
              <a:rPr lang="fr-FR" dirty="0" err="1"/>
              <a:t>Backlog</a:t>
            </a:r>
            <a:r>
              <a:rPr lang="fr-FR" dirty="0"/>
              <a:t> produit pour maximiser la </a:t>
            </a:r>
            <a:r>
              <a:rPr lang="fr-FR" dirty="0" smtClean="0"/>
              <a:t>valeur</a:t>
            </a:r>
          </a:p>
          <a:p>
            <a:pPr marL="742850" lvl="1" indent="-285750">
              <a:buFont typeface="Wingdings" panose="05000000000000000000" pitchFamily="2" charset="2"/>
              <a:buChar char="§"/>
            </a:pPr>
            <a:r>
              <a:rPr lang="fr-FR" dirty="0" smtClean="0"/>
              <a:t>Comprendre </a:t>
            </a:r>
            <a:r>
              <a:rPr lang="fr-FR" dirty="0"/>
              <a:t>et mettre en œuvre </a:t>
            </a:r>
            <a:r>
              <a:rPr lang="fr-FR" dirty="0" smtClean="0"/>
              <a:t>l'agilité </a:t>
            </a:r>
          </a:p>
          <a:p>
            <a:pPr marL="742850" lvl="1" indent="-285750">
              <a:buFont typeface="Wingdings" panose="05000000000000000000" pitchFamily="2" charset="2"/>
              <a:buChar char="§"/>
            </a:pPr>
            <a:r>
              <a:rPr lang="fr-FR" dirty="0" smtClean="0"/>
              <a:t>Faciliter </a:t>
            </a:r>
            <a:r>
              <a:rPr lang="fr-FR" dirty="0"/>
              <a:t>les événements </a:t>
            </a:r>
            <a:r>
              <a:rPr lang="fr-FR" dirty="0" err="1"/>
              <a:t>Scrum</a:t>
            </a:r>
            <a:r>
              <a:rPr lang="fr-FR" dirty="0"/>
              <a:t>, en cas de demande ou nécessité. </a:t>
            </a:r>
          </a:p>
        </p:txBody>
      </p:sp>
      <p:sp>
        <p:nvSpPr>
          <p:cNvPr id="22" name="ZoneTexte 15"/>
          <p:cNvSpPr txBox="1">
            <a:spLocks noChangeArrowheads="1"/>
          </p:cNvSpPr>
          <p:nvPr/>
        </p:nvSpPr>
        <p:spPr bwMode="auto">
          <a:xfrm>
            <a:off x="3750558" y="2270317"/>
            <a:ext cx="1578442" cy="338554"/>
          </a:xfrm>
          <a:prstGeom prst="rect">
            <a:avLst/>
          </a:prstGeom>
          <a:noFill/>
          <a:ln w="9525">
            <a:noFill/>
            <a:miter lim="800000"/>
            <a:headEnd/>
            <a:tailEnd/>
          </a:ln>
        </p:spPr>
        <p:txBody>
          <a:bodyPr wrap="square">
            <a:spAutoFit/>
          </a:bodyPr>
          <a:lstStyle/>
          <a:p>
            <a:pPr algn="ctr"/>
            <a:r>
              <a:rPr lang="fr-FR" sz="1600" b="1" dirty="0" err="1">
                <a:solidFill>
                  <a:schemeClr val="accent1"/>
                </a:solidFill>
              </a:rPr>
              <a:t>Scrum</a:t>
            </a:r>
            <a:r>
              <a:rPr lang="fr-FR" sz="1600" b="1" dirty="0">
                <a:solidFill>
                  <a:schemeClr val="accent1"/>
                </a:solidFill>
              </a:rPr>
              <a:t> Master</a:t>
            </a:r>
          </a:p>
        </p:txBody>
      </p:sp>
      <p:pic>
        <p:nvPicPr>
          <p:cNvPr id="23" name="Image 22"/>
          <p:cNvPicPr>
            <a:picLocks noChangeAspect="1"/>
          </p:cNvPicPr>
          <p:nvPr/>
        </p:nvPicPr>
        <p:blipFill>
          <a:blip r:embed="rId4"/>
          <a:stretch>
            <a:fillRect/>
          </a:stretch>
        </p:blipFill>
        <p:spPr>
          <a:xfrm>
            <a:off x="6793989" y="1297333"/>
            <a:ext cx="876300" cy="1028700"/>
          </a:xfrm>
          <a:prstGeom prst="rect">
            <a:avLst/>
          </a:prstGeom>
        </p:spPr>
      </p:pic>
      <p:sp>
        <p:nvSpPr>
          <p:cNvPr id="24" name="ZoneTexte 23"/>
          <p:cNvSpPr txBox="1"/>
          <p:nvPr/>
        </p:nvSpPr>
        <p:spPr bwMode="auto">
          <a:xfrm>
            <a:off x="6423266" y="2224760"/>
            <a:ext cx="1617745" cy="338554"/>
          </a:xfrm>
          <a:prstGeom prst="rect">
            <a:avLst/>
          </a:prstGeom>
          <a:noFill/>
        </p:spPr>
        <p:txBody>
          <a:bodyPr wrap="square">
            <a:spAutoFit/>
          </a:bodyPr>
          <a:lstStyle/>
          <a:p>
            <a:pPr algn="ctr">
              <a:defRPr/>
            </a:pPr>
            <a:r>
              <a:rPr lang="fr-FR" sz="1600" b="1" dirty="0">
                <a:solidFill>
                  <a:schemeClr val="accent5"/>
                </a:solidFill>
              </a:rPr>
              <a:t>Product </a:t>
            </a:r>
            <a:r>
              <a:rPr lang="fr-FR" sz="1600" b="1" dirty="0" err="1">
                <a:solidFill>
                  <a:schemeClr val="accent5"/>
                </a:solidFill>
              </a:rPr>
              <a:t>Owner</a:t>
            </a:r>
            <a:endParaRPr lang="fr-FR" sz="1600" b="1" dirty="0">
              <a:solidFill>
                <a:schemeClr val="accent5"/>
              </a:solidFill>
            </a:endParaRPr>
          </a:p>
        </p:txBody>
      </p:sp>
      <p:pic>
        <p:nvPicPr>
          <p:cNvPr id="12" name="Image 11"/>
          <p:cNvPicPr>
            <a:picLocks noChangeAspect="1"/>
          </p:cNvPicPr>
          <p:nvPr/>
        </p:nvPicPr>
        <p:blipFill>
          <a:blip r:embed="rId5"/>
          <a:stretch>
            <a:fillRect/>
          </a:stretch>
        </p:blipFill>
        <p:spPr>
          <a:xfrm>
            <a:off x="8593861" y="1905664"/>
            <a:ext cx="2103318" cy="2371826"/>
          </a:xfrm>
          <a:prstGeom prst="rect">
            <a:avLst/>
          </a:prstGeom>
          <a:scene3d>
            <a:camera prst="isometricBottomDown"/>
            <a:lightRig rig="threePt" dir="t"/>
          </a:scene3d>
        </p:spPr>
      </p:pic>
      <p:pic>
        <p:nvPicPr>
          <p:cNvPr id="8" name="Image 7"/>
          <p:cNvPicPr>
            <a:picLocks noChangeAspect="1"/>
          </p:cNvPicPr>
          <p:nvPr/>
        </p:nvPicPr>
        <p:blipFill>
          <a:blip r:embed="rId6"/>
          <a:stretch>
            <a:fillRect/>
          </a:stretch>
        </p:blipFill>
        <p:spPr>
          <a:xfrm>
            <a:off x="8645118" y="3999710"/>
            <a:ext cx="3127264" cy="1642756"/>
          </a:xfrm>
          <a:prstGeom prst="rect">
            <a:avLst/>
          </a:prstGeom>
        </p:spPr>
      </p:pic>
    </p:spTree>
    <p:extLst>
      <p:ext uri="{BB962C8B-B14F-4D97-AF65-F5344CB8AC3E}">
        <p14:creationId xmlns:p14="http://schemas.microsoft.com/office/powerpoint/2010/main" val="3108954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OPRASTERIANAXT_modelePPT">
  <a:themeElements>
    <a:clrScheme name="Personnalisé 100">
      <a:dk1>
        <a:srgbClr val="4A4A4A"/>
      </a:dk1>
      <a:lt1>
        <a:srgbClr val="FFFFFF"/>
      </a:lt1>
      <a:dk2>
        <a:srgbClr val="CF022B"/>
      </a:dk2>
      <a:lt2>
        <a:srgbClr val="F07D00"/>
      </a:lt2>
      <a:accent1>
        <a:srgbClr val="CF022B"/>
      </a:accent1>
      <a:accent2>
        <a:srgbClr val="F07D00"/>
      </a:accent2>
      <a:accent3>
        <a:srgbClr val="8C1D82"/>
      </a:accent3>
      <a:accent4>
        <a:srgbClr val="007AC2"/>
      </a:accent4>
      <a:accent5>
        <a:srgbClr val="00A188"/>
      </a:accent5>
      <a:accent6>
        <a:srgbClr val="4A4A4A"/>
      </a:accent6>
      <a:hlink>
        <a:srgbClr val="1A0DAB"/>
      </a:hlink>
      <a:folHlink>
        <a:srgbClr val="6600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dirty="0" smtClean="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Présentation1" id="{313CF953-F52A-4F49-BA6E-860A3BC3A142}" vid="{1A4AD797-8D3F-4440-89AE-646D4CBBD0C6}"/>
    </a:ext>
  </a:extLst>
</a:theme>
</file>

<file path=ppt/theme/theme2.xml><?xml version="1.0" encoding="utf-8"?>
<a:theme xmlns:a="http://schemas.openxmlformats.org/drawingml/2006/main" name="Thème Office">
  <a:themeElements>
    <a:clrScheme name="Personnalisé 100">
      <a:dk1>
        <a:srgbClr val="4A4A4A"/>
      </a:dk1>
      <a:lt1>
        <a:srgbClr val="FFFFFF"/>
      </a:lt1>
      <a:dk2>
        <a:srgbClr val="CF022B"/>
      </a:dk2>
      <a:lt2>
        <a:srgbClr val="F07D00"/>
      </a:lt2>
      <a:accent1>
        <a:srgbClr val="CF022B"/>
      </a:accent1>
      <a:accent2>
        <a:srgbClr val="F07D00"/>
      </a:accent2>
      <a:accent3>
        <a:srgbClr val="8C1D82"/>
      </a:accent3>
      <a:accent4>
        <a:srgbClr val="007AC2"/>
      </a:accent4>
      <a:accent5>
        <a:srgbClr val="00A188"/>
      </a:accent5>
      <a:accent6>
        <a:srgbClr val="4A4A4A"/>
      </a:accent6>
      <a:hlink>
        <a:srgbClr val="1A0DAB"/>
      </a:hlink>
      <a:folHlink>
        <a:srgbClr val="6600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dirty="0" smtClean="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06112019_Seminaire Impule N3 N4" id="{E99E68E1-445E-4887-93F4-49ADF8E4238B}" vid="{FD3197AE-ADBC-4D44-9477-BE45DC4BB55E}"/>
    </a:ext>
  </a:extLst>
</a:theme>
</file>

<file path=ppt/theme/theme3.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 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8A1A090EE914492F4DB56C739D3D7" ma:contentTypeVersion="0" ma:contentTypeDescription="Create a new document." ma:contentTypeScope="" ma:versionID="54f8c7908af742de3b1fe9434c7569f4">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9E4896-47F0-4A75-A3FE-2FAB4BECFFDE}"/>
</file>

<file path=customXml/itemProps2.xml><?xml version="1.0" encoding="utf-8"?>
<ds:datastoreItem xmlns:ds="http://schemas.openxmlformats.org/officeDocument/2006/customXml" ds:itemID="{872BA675-A16A-4084-BCEF-3D37880C5980}">
  <ds:schemaRefs>
    <ds:schemaRef ds:uri="http://schemas.microsoft.com/sharepoint/v3/contenttype/forms"/>
  </ds:schemaRefs>
</ds:datastoreItem>
</file>

<file path=customXml/itemProps3.xml><?xml version="1.0" encoding="utf-8"?>
<ds:datastoreItem xmlns:ds="http://schemas.openxmlformats.org/officeDocument/2006/customXml" ds:itemID="{323CDE10-8C2E-4455-8DFD-39DE870FAAA8}">
  <ds:schemaRefs>
    <ds:schemaRef ds:uri="http://schemas.microsoft.com/office/2006/documentManagement/types"/>
    <ds:schemaRef ds:uri="e5620984-4592-454c-acf2-4a794c7da83c"/>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011019_SOPRASTERIA_ModèlePowerPoint_FR_16-9</Template>
  <TotalTime>4000</TotalTime>
  <Words>1485</Words>
  <Application>Microsoft Office PowerPoint</Application>
  <PresentationFormat>Grand écran</PresentationFormat>
  <Paragraphs>204</Paragraphs>
  <Slides>13</Slides>
  <Notes>9</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13</vt:i4>
      </vt:variant>
    </vt:vector>
  </HeadingPairs>
  <TitlesOfParts>
    <vt:vector size="24" baseType="lpstr">
      <vt:lpstr>Arial</vt:lpstr>
      <vt:lpstr>Calibri</vt:lpstr>
      <vt:lpstr>Calibri Light</vt:lpstr>
      <vt:lpstr>Geschrift</vt:lpstr>
      <vt:lpstr>Montserrat</vt:lpstr>
      <vt:lpstr>Open Sans</vt:lpstr>
      <vt:lpstr>Raleway</vt:lpstr>
      <vt:lpstr>Tahoma</vt:lpstr>
      <vt:lpstr>Wingdings</vt:lpstr>
      <vt:lpstr>SOPRASTERIANAXT_modelePPT</vt:lpstr>
      <vt:lpstr>Thème Office</vt:lpstr>
      <vt:lpstr>ISOCEL – ALICE.COM  Présentation de Scrum</vt:lpstr>
      <vt:lpstr>QUELQUES DEFINITIONS</vt:lpstr>
      <vt:lpstr>Scrum : Framework Agile</vt:lpstr>
      <vt:lpstr>SCRUM</vt:lpstr>
      <vt:lpstr>SCRUM</vt:lpstr>
      <vt:lpstr>Le rôle de PRODUCT OWNER</vt:lpstr>
      <vt:lpstr>Equipe de Développement</vt:lpstr>
      <vt:lpstr>Le rôle de SCRUM Master</vt:lpstr>
      <vt:lpstr>Le rôle de SCRUM Master</vt:lpstr>
      <vt:lpstr>Le rôle de SCRUM Master</vt:lpstr>
      <vt:lpstr>SCRUM</vt:lpstr>
      <vt:lpstr>DEROULEMENT DU SPRINT</vt:lpstr>
      <vt:lpstr>Zoom sur le backlog produit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 LEVEL UP</dc:title>
  <dc:creator>ISSOUAL Hamza</dc:creator>
  <cp:lastModifiedBy>CAZALA Jerome</cp:lastModifiedBy>
  <cp:revision>278</cp:revision>
  <cp:lastPrinted>2020-02-20T15:38:46Z</cp:lastPrinted>
  <dcterms:created xsi:type="dcterms:W3CDTF">2020-01-10T17:26:32Z</dcterms:created>
  <dcterms:modified xsi:type="dcterms:W3CDTF">2021-01-08T15:29:12Z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0x0101007EC8A1A090EE914492F4DB56C739D3D7</vt:lpwstr>
  </property>
</Properties>
</file>